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2.jpg" ContentType="image/jpg"/>
  <Override PartName="/ppt/notesSlides/notesSlide3.xml" ContentType="application/vnd.openxmlformats-officedocument.presentationml.notesSlide+xml"/>
  <Override PartName="/ppt/media/image36.JPG" ContentType="image/unknown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00" r:id="rId2"/>
    <p:sldId id="306" r:id="rId3"/>
    <p:sldId id="294" r:id="rId4"/>
    <p:sldId id="273" r:id="rId5"/>
    <p:sldId id="303" r:id="rId6"/>
    <p:sldId id="304" r:id="rId7"/>
    <p:sldId id="286" r:id="rId8"/>
    <p:sldId id="287" r:id="rId9"/>
    <p:sldId id="278" r:id="rId10"/>
    <p:sldId id="263" r:id="rId11"/>
    <p:sldId id="264" r:id="rId12"/>
    <p:sldId id="281" r:id="rId13"/>
    <p:sldId id="289" r:id="rId14"/>
    <p:sldId id="275" r:id="rId15"/>
    <p:sldId id="305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A91911-E3D2-4596-A435-1ECBB0FDF9B6}">
          <p14:sldIdLst>
            <p14:sldId id="300"/>
            <p14:sldId id="306"/>
          </p14:sldIdLst>
        </p14:section>
        <p14:section name="Untitled Section" id="{6EE8F640-CBD8-4E02-AD39-7375FC3F158D}">
          <p14:sldIdLst>
            <p14:sldId id="294"/>
            <p14:sldId id="273"/>
            <p14:sldId id="303"/>
            <p14:sldId id="304"/>
            <p14:sldId id="286"/>
            <p14:sldId id="287"/>
            <p14:sldId id="278"/>
            <p14:sldId id="263"/>
            <p14:sldId id="264"/>
            <p14:sldId id="281"/>
            <p14:sldId id="289"/>
            <p14:sldId id="275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5CD"/>
    <a:srgbClr val="FE5325"/>
    <a:srgbClr val="4F81BD"/>
    <a:srgbClr val="FFFFFF"/>
    <a:srgbClr val="E6EDF6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048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chinh1990@hps.edu.vn" userId="477bb1a9fd67135b" providerId="LiveId" clId="{D233495F-CC39-46BE-A6DC-2AA6E96E41D6}"/>
    <pc:docChg chg="undo custSel addSld delSld modSld addMainMaster delMainMaster modMainMaster modSection">
      <pc:chgData name="duchinh1990@hps.edu.vn" userId="477bb1a9fd67135b" providerId="LiveId" clId="{D233495F-CC39-46BE-A6DC-2AA6E96E41D6}" dt="2023-01-12T05:47:04.451" v="117"/>
      <pc:docMkLst>
        <pc:docMk/>
      </pc:docMkLst>
      <pc:sldChg chg="modSp del mod modClrScheme chgLayout">
        <pc:chgData name="duchinh1990@hps.edu.vn" userId="477bb1a9fd67135b" providerId="LiveId" clId="{D233495F-CC39-46BE-A6DC-2AA6E96E41D6}" dt="2023-01-11T15:02:42.887" v="100" actId="2696"/>
        <pc:sldMkLst>
          <pc:docMk/>
          <pc:sldMk cId="0" sldId="256"/>
        </pc:sldMkLst>
        <pc:picChg chg="mod">
          <ac:chgData name="duchinh1990@hps.edu.vn" userId="477bb1a9fd67135b" providerId="LiveId" clId="{D233495F-CC39-46BE-A6DC-2AA6E96E41D6}" dt="2023-01-11T15:02:27.566" v="99" actId="1076"/>
          <ac:picMkLst>
            <pc:docMk/>
            <pc:sldMk cId="0" sldId="256"/>
            <ac:picMk id="3" creationId="{08C0D1C6-D306-EFAD-3C72-9C1023478768}"/>
          </ac:picMkLst>
        </pc:picChg>
      </pc:sldChg>
      <pc:sldChg chg="addSp delSp modSp mod">
        <pc:chgData name="duchinh1990@hps.edu.vn" userId="477bb1a9fd67135b" providerId="LiveId" clId="{D233495F-CC39-46BE-A6DC-2AA6E96E41D6}" dt="2023-01-12T05:06:21.438" v="113"/>
        <pc:sldMkLst>
          <pc:docMk/>
          <pc:sldMk cId="2990571447" sldId="281"/>
        </pc:sldMkLst>
        <pc:spChg chg="add mod">
          <ac:chgData name="duchinh1990@hps.edu.vn" userId="477bb1a9fd67135b" providerId="LiveId" clId="{D233495F-CC39-46BE-A6DC-2AA6E96E41D6}" dt="2023-01-12T05:06:21.438" v="113"/>
          <ac:spMkLst>
            <pc:docMk/>
            <pc:sldMk cId="2990571447" sldId="281"/>
            <ac:spMk id="2" creationId="{C12A7C95-DF4D-A529-D452-1C67DFE01027}"/>
          </ac:spMkLst>
        </pc:spChg>
        <pc:spChg chg="del">
          <ac:chgData name="duchinh1990@hps.edu.vn" userId="477bb1a9fd67135b" providerId="LiveId" clId="{D233495F-CC39-46BE-A6DC-2AA6E96E41D6}" dt="2023-01-12T05:06:20.522" v="112" actId="478"/>
          <ac:spMkLst>
            <pc:docMk/>
            <pc:sldMk cId="2990571447" sldId="281"/>
            <ac:spMk id="47" creationId="{00000000-0000-0000-0000-000000000000}"/>
          </ac:spMkLst>
        </pc:spChg>
      </pc:sldChg>
      <pc:sldChg chg="addSp delSp modSp mod">
        <pc:chgData name="duchinh1990@hps.edu.vn" userId="477bb1a9fd67135b" providerId="LiveId" clId="{D233495F-CC39-46BE-A6DC-2AA6E96E41D6}" dt="2023-01-12T04:54:12.009" v="111"/>
        <pc:sldMkLst>
          <pc:docMk/>
          <pc:sldMk cId="255345204" sldId="286"/>
        </pc:sldMkLst>
        <pc:spChg chg="add mod">
          <ac:chgData name="duchinh1990@hps.edu.vn" userId="477bb1a9fd67135b" providerId="LiveId" clId="{D233495F-CC39-46BE-A6DC-2AA6E96E41D6}" dt="2023-01-12T04:54:12.009" v="111"/>
          <ac:spMkLst>
            <pc:docMk/>
            <pc:sldMk cId="255345204" sldId="286"/>
            <ac:spMk id="2" creationId="{A9CF7584-5E95-73AC-A75E-3DD44F6DB4AB}"/>
          </ac:spMkLst>
        </pc:spChg>
        <pc:spChg chg="add mod">
          <ac:chgData name="duchinh1990@hps.edu.vn" userId="477bb1a9fd67135b" providerId="LiveId" clId="{D233495F-CC39-46BE-A6DC-2AA6E96E41D6}" dt="2023-01-12T04:54:12.009" v="111"/>
          <ac:spMkLst>
            <pc:docMk/>
            <pc:sldMk cId="255345204" sldId="286"/>
            <ac:spMk id="3" creationId="{C2467CD6-5184-7737-7E57-1062A59A934D}"/>
          </ac:spMkLst>
        </pc:spChg>
        <pc:spChg chg="del">
          <ac:chgData name="duchinh1990@hps.edu.vn" userId="477bb1a9fd67135b" providerId="LiveId" clId="{D233495F-CC39-46BE-A6DC-2AA6E96E41D6}" dt="2023-01-12T04:54:11.522" v="110" actId="478"/>
          <ac:spMkLst>
            <pc:docMk/>
            <pc:sldMk cId="255345204" sldId="286"/>
            <ac:spMk id="52" creationId="{00000000-0000-0000-0000-000000000000}"/>
          </ac:spMkLst>
        </pc:spChg>
        <pc:spChg chg="del">
          <ac:chgData name="duchinh1990@hps.edu.vn" userId="477bb1a9fd67135b" providerId="LiveId" clId="{D233495F-CC39-46BE-A6DC-2AA6E96E41D6}" dt="2023-01-12T04:54:11.522" v="110" actId="478"/>
          <ac:spMkLst>
            <pc:docMk/>
            <pc:sldMk cId="255345204" sldId="286"/>
            <ac:spMk id="53" creationId="{00000000-0000-0000-0000-000000000000}"/>
          </ac:spMkLst>
        </pc:spChg>
        <pc:picChg chg="add mod">
          <ac:chgData name="duchinh1990@hps.edu.vn" userId="477bb1a9fd67135b" providerId="LiveId" clId="{D233495F-CC39-46BE-A6DC-2AA6E96E41D6}" dt="2023-01-12T04:54:12.009" v="111"/>
          <ac:picMkLst>
            <pc:docMk/>
            <pc:sldMk cId="255345204" sldId="286"/>
            <ac:picMk id="4" creationId="{74C3FEA5-E5E1-9A7F-9618-809043C78DC2}"/>
          </ac:picMkLst>
        </pc:picChg>
        <pc:picChg chg="add mod">
          <ac:chgData name="duchinh1990@hps.edu.vn" userId="477bb1a9fd67135b" providerId="LiveId" clId="{D233495F-CC39-46BE-A6DC-2AA6E96E41D6}" dt="2023-01-12T04:54:12.009" v="111"/>
          <ac:picMkLst>
            <pc:docMk/>
            <pc:sldMk cId="255345204" sldId="286"/>
            <ac:picMk id="5" creationId="{33313147-B791-FECE-0295-09D35350E7FE}"/>
          </ac:picMkLst>
        </pc:picChg>
        <pc:picChg chg="del">
          <ac:chgData name="duchinh1990@hps.edu.vn" userId="477bb1a9fd67135b" providerId="LiveId" clId="{D233495F-CC39-46BE-A6DC-2AA6E96E41D6}" dt="2023-01-12T04:54:11.522" v="110" actId="478"/>
          <ac:picMkLst>
            <pc:docMk/>
            <pc:sldMk cId="255345204" sldId="286"/>
            <ac:picMk id="19" creationId="{F4D47BA8-92F0-73B2-798F-49B7B1ADCFFB}"/>
          </ac:picMkLst>
        </pc:picChg>
        <pc:picChg chg="del">
          <ac:chgData name="duchinh1990@hps.edu.vn" userId="477bb1a9fd67135b" providerId="LiveId" clId="{D233495F-CC39-46BE-A6DC-2AA6E96E41D6}" dt="2023-01-12T04:54:11.522" v="110" actId="478"/>
          <ac:picMkLst>
            <pc:docMk/>
            <pc:sldMk cId="255345204" sldId="286"/>
            <ac:picMk id="54" creationId="{00000000-0000-0000-0000-000000000000}"/>
          </ac:picMkLst>
        </pc:picChg>
      </pc:sldChg>
      <pc:sldChg chg="modSp mod">
        <pc:chgData name="duchinh1990@hps.edu.vn" userId="477bb1a9fd67135b" providerId="LiveId" clId="{D233495F-CC39-46BE-A6DC-2AA6E96E41D6}" dt="2023-01-11T15:26:11.466" v="106" actId="20577"/>
        <pc:sldMkLst>
          <pc:docMk/>
          <pc:sldMk cId="2128796304" sldId="294"/>
        </pc:sldMkLst>
        <pc:spChg chg="mod">
          <ac:chgData name="duchinh1990@hps.edu.vn" userId="477bb1a9fd67135b" providerId="LiveId" clId="{D233495F-CC39-46BE-A6DC-2AA6E96E41D6}" dt="2023-01-11T14:57:58.331" v="1" actId="1076"/>
          <ac:spMkLst>
            <pc:docMk/>
            <pc:sldMk cId="2128796304" sldId="294"/>
            <ac:spMk id="4" creationId="{6DC944B9-FB77-EDAD-1AA1-C9B9A651945C}"/>
          </ac:spMkLst>
        </pc:spChg>
        <pc:graphicFrameChg chg="modGraphic">
          <ac:chgData name="duchinh1990@hps.edu.vn" userId="477bb1a9fd67135b" providerId="LiveId" clId="{D233495F-CC39-46BE-A6DC-2AA6E96E41D6}" dt="2023-01-11T15:26:11.466" v="106" actId="20577"/>
          <ac:graphicFrameMkLst>
            <pc:docMk/>
            <pc:sldMk cId="2128796304" sldId="294"/>
            <ac:graphicFrameMk id="16" creationId="{B574307C-D1D6-428A-852A-690A782CED33}"/>
          </ac:graphicFrameMkLst>
        </pc:graphicFrameChg>
        <pc:cxnChg chg="mod">
          <ac:chgData name="duchinh1990@hps.edu.vn" userId="477bb1a9fd67135b" providerId="LiveId" clId="{D233495F-CC39-46BE-A6DC-2AA6E96E41D6}" dt="2023-01-11T14:57:55.997" v="0" actId="1076"/>
          <ac:cxnSpMkLst>
            <pc:docMk/>
            <pc:sldMk cId="2128796304" sldId="294"/>
            <ac:cxnSpMk id="5" creationId="{0BB1C931-F65C-41FA-BAEC-221DC3DB4542}"/>
          </ac:cxnSpMkLst>
        </pc:cxnChg>
      </pc:sldChg>
      <pc:sldChg chg="del">
        <pc:chgData name="duchinh1990@hps.edu.vn" userId="477bb1a9fd67135b" providerId="LiveId" clId="{D233495F-CC39-46BE-A6DC-2AA6E96E41D6}" dt="2023-01-11T14:58:21.028" v="2" actId="2696"/>
        <pc:sldMkLst>
          <pc:docMk/>
          <pc:sldMk cId="2234215652" sldId="297"/>
        </pc:sldMkLst>
      </pc:sldChg>
      <pc:sldChg chg="modSp mod modClrScheme chgLayout">
        <pc:chgData name="duchinh1990@hps.edu.vn" userId="477bb1a9fd67135b" providerId="LiveId" clId="{D233495F-CC39-46BE-A6DC-2AA6E96E41D6}" dt="2023-01-11T15:58:30.918" v="109" actId="1076"/>
        <pc:sldMkLst>
          <pc:docMk/>
          <pc:sldMk cId="3498065372" sldId="300"/>
        </pc:sldMkLst>
        <pc:spChg chg="mod ord">
          <ac:chgData name="duchinh1990@hps.edu.vn" userId="477bb1a9fd67135b" providerId="LiveId" clId="{D233495F-CC39-46BE-A6DC-2AA6E96E41D6}" dt="2023-01-11T15:58:30.918" v="109" actId="1076"/>
          <ac:spMkLst>
            <pc:docMk/>
            <pc:sldMk cId="3498065372" sldId="300"/>
            <ac:spMk id="3" creationId="{A7B75791-0EB8-DD13-AB27-41CC2745984D}"/>
          </ac:spMkLst>
        </pc:spChg>
        <pc:spChg chg="mod">
          <ac:chgData name="duchinh1990@hps.edu.vn" userId="477bb1a9fd67135b" providerId="LiveId" clId="{D233495F-CC39-46BE-A6DC-2AA6E96E41D6}" dt="2023-01-11T15:58:22.992" v="108" actId="1076"/>
          <ac:spMkLst>
            <pc:docMk/>
            <pc:sldMk cId="3498065372" sldId="300"/>
            <ac:spMk id="4" creationId="{016FB3C8-8B28-B05F-D7A7-5244B32FA7C4}"/>
          </ac:spMkLst>
        </pc:spChg>
      </pc:sldChg>
      <pc:sldChg chg="add del">
        <pc:chgData name="duchinh1990@hps.edu.vn" userId="477bb1a9fd67135b" providerId="LiveId" clId="{D233495F-CC39-46BE-A6DC-2AA6E96E41D6}" dt="2023-01-11T15:02:19.117" v="97" actId="2890"/>
        <pc:sldMkLst>
          <pc:docMk/>
          <pc:sldMk cId="1312258224" sldId="306"/>
        </pc:sldMkLst>
      </pc:sldChg>
      <pc:sldChg chg="new">
        <pc:chgData name="duchinh1990@hps.edu.vn" userId="477bb1a9fd67135b" providerId="LiveId" clId="{D233495F-CC39-46BE-A6DC-2AA6E96E41D6}" dt="2023-01-11T15:02:21.709" v="98" actId="680"/>
        <pc:sldMkLst>
          <pc:docMk/>
          <pc:sldMk cId="2697198409" sldId="306"/>
        </pc:sldMkLst>
      </pc:sldChg>
      <pc:sldChg chg="new del">
        <pc:chgData name="duchinh1990@hps.edu.vn" userId="477bb1a9fd67135b" providerId="LiveId" clId="{D233495F-CC39-46BE-A6DC-2AA6E96E41D6}" dt="2023-01-11T15:01:55.801" v="93" actId="2696"/>
        <pc:sldMkLst>
          <pc:docMk/>
          <pc:sldMk cId="3992958527" sldId="306"/>
        </pc:sldMkLst>
      </pc:sldChg>
      <pc:sldMasterChg chg="addSp delSp modSp mod addSldLayout modSldLayout">
        <pc:chgData name="duchinh1990@hps.edu.vn" userId="477bb1a9fd67135b" providerId="LiveId" clId="{D233495F-CC39-46BE-A6DC-2AA6E96E41D6}" dt="2023-01-12T05:47:04.451" v="117"/>
        <pc:sldMasterMkLst>
          <pc:docMk/>
          <pc:sldMasterMk cId="0" sldId="2147483648"/>
        </pc:sldMasterMkLst>
        <pc:spChg chg="add mod">
          <ac:chgData name="duchinh1990@hps.edu.vn" userId="477bb1a9fd67135b" providerId="LiveId" clId="{D233495F-CC39-46BE-A6DC-2AA6E96E41D6}" dt="2023-01-12T05:47:04.451" v="117"/>
          <ac:spMkLst>
            <pc:docMk/>
            <pc:sldMasterMk cId="0" sldId="2147483648"/>
            <ac:spMk id="3" creationId="{F9AE3223-8013-8DC9-E207-FE27901B7458}"/>
          </ac:spMkLst>
        </pc:spChg>
        <pc:spChg chg="del mod">
          <ac:chgData name="duchinh1990@hps.edu.vn" userId="477bb1a9fd67135b" providerId="LiveId" clId="{D233495F-CC39-46BE-A6DC-2AA6E96E41D6}" dt="2023-01-12T05:47:03.543" v="116" actId="478"/>
          <ac:spMkLst>
            <pc:docMk/>
            <pc:sldMasterMk cId="0" sldId="2147483648"/>
            <ac:spMk id="24" creationId="{A1304806-2BBE-72AA-8EEC-9C1899DA0F80}"/>
          </ac:spMkLst>
        </pc:spChg>
        <pc:picChg chg="add mod">
          <ac:chgData name="duchinh1990@hps.edu.vn" userId="477bb1a9fd67135b" providerId="LiveId" clId="{D233495F-CC39-46BE-A6DC-2AA6E96E41D6}" dt="2023-01-12T05:47:04.451" v="117"/>
          <ac:picMkLst>
            <pc:docMk/>
            <pc:sldMasterMk cId="0" sldId="2147483648"/>
            <ac:picMk id="2" creationId="{8AC80E5A-134C-7E15-CFBD-60E2959554BE}"/>
          </ac:picMkLst>
        </pc:picChg>
        <pc:picChg chg="del">
          <ac:chgData name="duchinh1990@hps.edu.vn" userId="477bb1a9fd67135b" providerId="LiveId" clId="{D233495F-CC39-46BE-A6DC-2AA6E96E41D6}" dt="2023-01-12T05:47:00.056" v="114" actId="478"/>
          <ac:picMkLst>
            <pc:docMk/>
            <pc:sldMasterMk cId="0" sldId="2147483648"/>
            <ac:picMk id="23" creationId="{1D98BE0C-F8C1-455D-22AE-8102B80FABB7}"/>
          </ac:picMkLst>
        </pc:picChg>
        <pc:sldLayoutChg chg="addSp delSp modSp new mod setBg">
          <pc:chgData name="duchinh1990@hps.edu.vn" userId="477bb1a9fd67135b" providerId="LiveId" clId="{D233495F-CC39-46BE-A6DC-2AA6E96E41D6}" dt="2023-01-11T15:04:12.610" v="104" actId="14100"/>
          <pc:sldLayoutMkLst>
            <pc:docMk/>
            <pc:sldMasterMk cId="0" sldId="2147483648"/>
            <pc:sldLayoutMk cId="3576239419" sldId="2147483667"/>
          </pc:sldLayoutMkLst>
          <pc:spChg chg="del">
            <ac:chgData name="duchinh1990@hps.edu.vn" userId="477bb1a9fd67135b" providerId="LiveId" clId="{D233495F-CC39-46BE-A6DC-2AA6E96E41D6}" dt="2023-01-11T15:00:12.538" v="12" actId="478"/>
            <ac:spMkLst>
              <pc:docMk/>
              <pc:sldMasterMk cId="0" sldId="2147483648"/>
              <pc:sldLayoutMk cId="3576239419" sldId="2147483667"/>
              <ac:spMk id="2" creationId="{C17663E6-5F14-9232-0AB3-8AC6E890E697}"/>
            </ac:spMkLst>
          </pc:spChg>
          <pc:spChg chg="del">
            <ac:chgData name="duchinh1990@hps.edu.vn" userId="477bb1a9fd67135b" providerId="LiveId" clId="{D233495F-CC39-46BE-A6DC-2AA6E96E41D6}" dt="2023-01-11T15:00:14.083" v="13" actId="478"/>
            <ac:spMkLst>
              <pc:docMk/>
              <pc:sldMasterMk cId="0" sldId="2147483648"/>
              <pc:sldLayoutMk cId="3576239419" sldId="2147483667"/>
              <ac:spMk id="3" creationId="{69839B54-B107-318F-7F04-D655EC2B52AF}"/>
            </ac:spMkLst>
          </pc:spChg>
          <pc:spChg chg="add del mod">
            <ac:chgData name="duchinh1990@hps.edu.vn" userId="477bb1a9fd67135b" providerId="LiveId" clId="{D233495F-CC39-46BE-A6DC-2AA6E96E41D6}" dt="2023-01-11T15:00:28.522" v="19"/>
            <ac:spMkLst>
              <pc:docMk/>
              <pc:sldMasterMk cId="0" sldId="2147483648"/>
              <pc:sldLayoutMk cId="3576239419" sldId="2147483667"/>
              <ac:spMk id="4" creationId="{61F8A271-C759-8056-842A-3ABB2BCDBE9E}"/>
            </ac:spMkLst>
          </pc:spChg>
          <pc:spChg chg="add del mod">
            <ac:chgData name="duchinh1990@hps.edu.vn" userId="477bb1a9fd67135b" providerId="LiveId" clId="{D233495F-CC39-46BE-A6DC-2AA6E96E41D6}" dt="2023-01-11T15:00:28.522" v="19"/>
            <ac:spMkLst>
              <pc:docMk/>
              <pc:sldMasterMk cId="0" sldId="2147483648"/>
              <pc:sldLayoutMk cId="3576239419" sldId="2147483667"/>
              <ac:spMk id="5" creationId="{2321ABE1-8332-5170-8C02-81EEDFBC7DB5}"/>
            </ac:spMkLst>
          </pc:spChg>
          <pc:spChg chg="add del mod">
            <ac:chgData name="duchinh1990@hps.edu.vn" userId="477bb1a9fd67135b" providerId="LiveId" clId="{D233495F-CC39-46BE-A6DC-2AA6E96E41D6}" dt="2023-01-11T15:00:28.522" v="19"/>
            <ac:spMkLst>
              <pc:docMk/>
              <pc:sldMasterMk cId="0" sldId="2147483648"/>
              <pc:sldLayoutMk cId="3576239419" sldId="2147483667"/>
              <ac:spMk id="6" creationId="{B78530FA-F6E5-E887-4EB6-ADC79642A631}"/>
            </ac:spMkLst>
          </pc:spChg>
          <pc:spChg chg="add del mod">
            <ac:chgData name="duchinh1990@hps.edu.vn" userId="477bb1a9fd67135b" providerId="LiveId" clId="{D233495F-CC39-46BE-A6DC-2AA6E96E41D6}" dt="2023-01-11T15:00:28.522" v="19"/>
            <ac:spMkLst>
              <pc:docMk/>
              <pc:sldMasterMk cId="0" sldId="2147483648"/>
              <pc:sldLayoutMk cId="3576239419" sldId="2147483667"/>
              <ac:spMk id="7" creationId="{09C41E78-68E2-C886-C852-2D616F490B00}"/>
            </ac:spMkLst>
          </pc:spChg>
          <pc:spChg chg="mod">
            <ac:chgData name="duchinh1990@hps.edu.vn" userId="477bb1a9fd67135b" providerId="LiveId" clId="{D233495F-CC39-46BE-A6DC-2AA6E96E41D6}" dt="2023-01-11T15:00:25.852" v="17" actId="207"/>
            <ac:spMkLst>
              <pc:docMk/>
              <pc:sldMasterMk cId="0" sldId="2147483648"/>
              <pc:sldLayoutMk cId="3576239419" sldId="2147483667"/>
              <ac:spMk id="9" creationId="{9735E1F3-F1FB-D8A7-07C5-BC14F32D1E66}"/>
            </ac:spMkLst>
          </pc:spChg>
          <pc:spChg chg="mod">
            <ac:chgData name="duchinh1990@hps.edu.vn" userId="477bb1a9fd67135b" providerId="LiveId" clId="{D233495F-CC39-46BE-A6DC-2AA6E96E41D6}" dt="2023-01-11T15:00:25.852" v="17" actId="207"/>
            <ac:spMkLst>
              <pc:docMk/>
              <pc:sldMasterMk cId="0" sldId="2147483648"/>
              <pc:sldLayoutMk cId="3576239419" sldId="2147483667"/>
              <ac:spMk id="10" creationId="{D71D9F48-EC62-6C76-F965-41BB6014650C}"/>
            </ac:spMkLst>
          </pc:spChg>
          <pc:spChg chg="add del mod">
            <ac:chgData name="duchinh1990@hps.edu.vn" userId="477bb1a9fd67135b" providerId="LiveId" clId="{D233495F-CC39-46BE-A6DC-2AA6E96E41D6}" dt="2023-01-11T15:00:28.522" v="19"/>
            <ac:spMkLst>
              <pc:docMk/>
              <pc:sldMasterMk cId="0" sldId="2147483648"/>
              <pc:sldLayoutMk cId="3576239419" sldId="2147483667"/>
              <ac:spMk id="11" creationId="{C748ED61-A642-9014-1625-833924158D12}"/>
            </ac:spMkLst>
          </pc:spChg>
          <pc:spChg chg="mod">
            <ac:chgData name="duchinh1990@hps.edu.vn" userId="477bb1a9fd67135b" providerId="LiveId" clId="{D233495F-CC39-46BE-A6DC-2AA6E96E41D6}" dt="2023-01-11T15:00:25.852" v="17" actId="207"/>
            <ac:spMkLst>
              <pc:docMk/>
              <pc:sldMasterMk cId="0" sldId="2147483648"/>
              <pc:sldLayoutMk cId="3576239419" sldId="2147483667"/>
              <ac:spMk id="23" creationId="{1FFA5A6E-B1CE-2D25-2FE9-507120EE58CC}"/>
            </ac:spMkLst>
          </pc:spChg>
          <pc:spChg chg="mod">
            <ac:chgData name="duchinh1990@hps.edu.vn" userId="477bb1a9fd67135b" providerId="LiveId" clId="{D233495F-CC39-46BE-A6DC-2AA6E96E41D6}" dt="2023-01-11T15:00:25.852" v="17" actId="207"/>
            <ac:spMkLst>
              <pc:docMk/>
              <pc:sldMasterMk cId="0" sldId="2147483648"/>
              <pc:sldLayoutMk cId="3576239419" sldId="2147483667"/>
              <ac:spMk id="24" creationId="{754944CB-B39C-D75E-9519-827F4BE342C7}"/>
            </ac:spMkLst>
          </pc:spChg>
          <pc:spChg chg="mod">
            <ac:chgData name="duchinh1990@hps.edu.vn" userId="477bb1a9fd67135b" providerId="LiveId" clId="{D233495F-CC39-46BE-A6DC-2AA6E96E41D6}" dt="2023-01-11T15:00:25.852" v="17" actId="207"/>
            <ac:spMkLst>
              <pc:docMk/>
              <pc:sldMasterMk cId="0" sldId="2147483648"/>
              <pc:sldLayoutMk cId="3576239419" sldId="2147483667"/>
              <ac:spMk id="25" creationId="{2DD473DA-F6C9-14BD-AE51-57A0BF370310}"/>
            </ac:spMkLst>
          </pc:spChg>
          <pc:spChg chg="mod">
            <ac:chgData name="duchinh1990@hps.edu.vn" userId="477bb1a9fd67135b" providerId="LiveId" clId="{D233495F-CC39-46BE-A6DC-2AA6E96E41D6}" dt="2023-01-11T15:00:25.852" v="17" actId="207"/>
            <ac:spMkLst>
              <pc:docMk/>
              <pc:sldMasterMk cId="0" sldId="2147483648"/>
              <pc:sldLayoutMk cId="3576239419" sldId="2147483667"/>
              <ac:spMk id="26" creationId="{1135ECD1-B8AD-8D4A-D81E-6F27F438A493}"/>
            </ac:spMkLst>
          </pc:spChg>
          <pc:spChg chg="add del mod">
            <ac:chgData name="duchinh1990@hps.edu.vn" userId="477bb1a9fd67135b" providerId="LiveId" clId="{D233495F-CC39-46BE-A6DC-2AA6E96E41D6}" dt="2023-01-11T15:00:28.522" v="19"/>
            <ac:spMkLst>
              <pc:docMk/>
              <pc:sldMasterMk cId="0" sldId="2147483648"/>
              <pc:sldLayoutMk cId="3576239419" sldId="2147483667"/>
              <ac:spMk id="27" creationId="{487BC934-F236-9C58-3B9A-D6284940D5E3}"/>
            </ac:spMkLst>
          </pc:spChg>
          <pc:spChg chg="add del mod">
            <ac:chgData name="duchinh1990@hps.edu.vn" userId="477bb1a9fd67135b" providerId="LiveId" clId="{D233495F-CC39-46BE-A6DC-2AA6E96E41D6}" dt="2023-01-11T15:00:28.522" v="19"/>
            <ac:spMkLst>
              <pc:docMk/>
              <pc:sldMasterMk cId="0" sldId="2147483648"/>
              <pc:sldLayoutMk cId="3576239419" sldId="2147483667"/>
              <ac:spMk id="28" creationId="{9F111276-6EFE-5100-3C2A-23675C19C495}"/>
            </ac:spMkLst>
          </pc:spChg>
          <pc:spChg chg="add del mod">
            <ac:chgData name="duchinh1990@hps.edu.vn" userId="477bb1a9fd67135b" providerId="LiveId" clId="{D233495F-CC39-46BE-A6DC-2AA6E96E41D6}" dt="2023-01-11T15:00:28.522" v="19"/>
            <ac:spMkLst>
              <pc:docMk/>
              <pc:sldMasterMk cId="0" sldId="2147483648"/>
              <pc:sldLayoutMk cId="3576239419" sldId="2147483667"/>
              <ac:spMk id="29" creationId="{1FB07B90-CF0E-02F6-49DD-84B523C6FDA4}"/>
            </ac:spMkLst>
          </pc:spChg>
          <pc:grpChg chg="add del mod">
            <ac:chgData name="duchinh1990@hps.edu.vn" userId="477bb1a9fd67135b" providerId="LiveId" clId="{D233495F-CC39-46BE-A6DC-2AA6E96E41D6}" dt="2023-01-11T15:00:28.522" v="19"/>
            <ac:grpSpMkLst>
              <pc:docMk/>
              <pc:sldMasterMk cId="0" sldId="2147483648"/>
              <pc:sldLayoutMk cId="3576239419" sldId="2147483667"/>
              <ac:grpSpMk id="8" creationId="{31AB998B-8009-642A-8436-D48783C37C01}"/>
            </ac:grpSpMkLst>
          </pc:grpChg>
          <pc:grpChg chg="add del mod">
            <ac:chgData name="duchinh1990@hps.edu.vn" userId="477bb1a9fd67135b" providerId="LiveId" clId="{D233495F-CC39-46BE-A6DC-2AA6E96E41D6}" dt="2023-01-11T15:00:28.522" v="19"/>
            <ac:grpSpMkLst>
              <pc:docMk/>
              <pc:sldMasterMk cId="0" sldId="2147483648"/>
              <pc:sldLayoutMk cId="3576239419" sldId="2147483667"/>
              <ac:grpSpMk id="22" creationId="{6DCBA6A0-D44F-4ABE-A7C3-66EB11352B3D}"/>
            </ac:grpSpMkLst>
          </pc:grpChg>
          <pc:picChg chg="add del mod">
            <ac:chgData name="duchinh1990@hps.edu.vn" userId="477bb1a9fd67135b" providerId="LiveId" clId="{D233495F-CC39-46BE-A6DC-2AA6E96E41D6}" dt="2023-01-11T15:00:28.522" v="19"/>
            <ac:picMkLst>
              <pc:docMk/>
              <pc:sldMasterMk cId="0" sldId="2147483648"/>
              <pc:sldLayoutMk cId="3576239419" sldId="2147483667"/>
              <ac:picMk id="12" creationId="{12ED9942-2110-9CE7-6FD2-3E60C585A11B}"/>
            </ac:picMkLst>
          </pc:picChg>
          <pc:picChg chg="add del mod">
            <ac:chgData name="duchinh1990@hps.edu.vn" userId="477bb1a9fd67135b" providerId="LiveId" clId="{D233495F-CC39-46BE-A6DC-2AA6E96E41D6}" dt="2023-01-11T15:00:28.522" v="19"/>
            <ac:picMkLst>
              <pc:docMk/>
              <pc:sldMasterMk cId="0" sldId="2147483648"/>
              <pc:sldLayoutMk cId="3576239419" sldId="2147483667"/>
              <ac:picMk id="13" creationId="{9A72599E-2C2D-98A0-97AC-4634C85844D4}"/>
            </ac:picMkLst>
          </pc:picChg>
          <pc:picChg chg="add del mod">
            <ac:chgData name="duchinh1990@hps.edu.vn" userId="477bb1a9fd67135b" providerId="LiveId" clId="{D233495F-CC39-46BE-A6DC-2AA6E96E41D6}" dt="2023-01-11T15:00:28.522" v="19"/>
            <ac:picMkLst>
              <pc:docMk/>
              <pc:sldMasterMk cId="0" sldId="2147483648"/>
              <pc:sldLayoutMk cId="3576239419" sldId="2147483667"/>
              <ac:picMk id="14" creationId="{6B7D1262-11D5-3AE5-CF2A-1D6A10CCE2A1}"/>
            </ac:picMkLst>
          </pc:picChg>
          <pc:picChg chg="add del mod">
            <ac:chgData name="duchinh1990@hps.edu.vn" userId="477bb1a9fd67135b" providerId="LiveId" clId="{D233495F-CC39-46BE-A6DC-2AA6E96E41D6}" dt="2023-01-11T15:00:28.522" v="19"/>
            <ac:picMkLst>
              <pc:docMk/>
              <pc:sldMasterMk cId="0" sldId="2147483648"/>
              <pc:sldLayoutMk cId="3576239419" sldId="2147483667"/>
              <ac:picMk id="15" creationId="{2AC746E6-D57C-DA75-FC32-5A971172CBC5}"/>
            </ac:picMkLst>
          </pc:picChg>
          <pc:picChg chg="add del mod">
            <ac:chgData name="duchinh1990@hps.edu.vn" userId="477bb1a9fd67135b" providerId="LiveId" clId="{D233495F-CC39-46BE-A6DC-2AA6E96E41D6}" dt="2023-01-11T15:00:28.522" v="19"/>
            <ac:picMkLst>
              <pc:docMk/>
              <pc:sldMasterMk cId="0" sldId="2147483648"/>
              <pc:sldLayoutMk cId="3576239419" sldId="2147483667"/>
              <ac:picMk id="16" creationId="{D6522BDE-536A-2698-297A-0CAD0170633A}"/>
            </ac:picMkLst>
          </pc:picChg>
          <pc:picChg chg="add del mod">
            <ac:chgData name="duchinh1990@hps.edu.vn" userId="477bb1a9fd67135b" providerId="LiveId" clId="{D233495F-CC39-46BE-A6DC-2AA6E96E41D6}" dt="2023-01-11T15:00:28.522" v="19"/>
            <ac:picMkLst>
              <pc:docMk/>
              <pc:sldMasterMk cId="0" sldId="2147483648"/>
              <pc:sldLayoutMk cId="3576239419" sldId="2147483667"/>
              <ac:picMk id="17" creationId="{78D65E3D-D5CD-9891-4709-1412E64A3BDC}"/>
            </ac:picMkLst>
          </pc:picChg>
          <pc:picChg chg="add del mod">
            <ac:chgData name="duchinh1990@hps.edu.vn" userId="477bb1a9fd67135b" providerId="LiveId" clId="{D233495F-CC39-46BE-A6DC-2AA6E96E41D6}" dt="2023-01-11T15:00:28.522" v="19"/>
            <ac:picMkLst>
              <pc:docMk/>
              <pc:sldMasterMk cId="0" sldId="2147483648"/>
              <pc:sldLayoutMk cId="3576239419" sldId="2147483667"/>
              <ac:picMk id="18" creationId="{BE7444AE-9A46-1FEC-54FB-6F2D62663131}"/>
            </ac:picMkLst>
          </pc:picChg>
          <pc:picChg chg="add del mod">
            <ac:chgData name="duchinh1990@hps.edu.vn" userId="477bb1a9fd67135b" providerId="LiveId" clId="{D233495F-CC39-46BE-A6DC-2AA6E96E41D6}" dt="2023-01-11T15:04:12.610" v="104" actId="14100"/>
            <ac:picMkLst>
              <pc:docMk/>
              <pc:sldMasterMk cId="0" sldId="2147483648"/>
              <pc:sldLayoutMk cId="3576239419" sldId="2147483667"/>
              <ac:picMk id="19" creationId="{776882BE-DBBE-E944-E3D0-85F156AE284B}"/>
            </ac:picMkLst>
          </pc:picChg>
          <pc:picChg chg="add del mod">
            <ac:chgData name="duchinh1990@hps.edu.vn" userId="477bb1a9fd67135b" providerId="LiveId" clId="{D233495F-CC39-46BE-A6DC-2AA6E96E41D6}" dt="2023-01-11T15:00:28.522" v="19"/>
            <ac:picMkLst>
              <pc:docMk/>
              <pc:sldMasterMk cId="0" sldId="2147483648"/>
              <pc:sldLayoutMk cId="3576239419" sldId="2147483667"/>
              <ac:picMk id="20" creationId="{FF7DB56F-C105-D97A-6AA1-80B30D20C646}"/>
            </ac:picMkLst>
          </pc:picChg>
          <pc:picChg chg="add del mod">
            <ac:chgData name="duchinh1990@hps.edu.vn" userId="477bb1a9fd67135b" providerId="LiveId" clId="{D233495F-CC39-46BE-A6DC-2AA6E96E41D6}" dt="2023-01-11T15:00:28.522" v="19"/>
            <ac:picMkLst>
              <pc:docMk/>
              <pc:sldMasterMk cId="0" sldId="2147483648"/>
              <pc:sldLayoutMk cId="3576239419" sldId="2147483667"/>
              <ac:picMk id="21" creationId="{35D8A36D-D166-3C4F-9F53-6C400C0A37C0}"/>
            </ac:picMkLst>
          </pc:picChg>
          <pc:picChg chg="add del mod">
            <ac:chgData name="duchinh1990@hps.edu.vn" userId="477bb1a9fd67135b" providerId="LiveId" clId="{D233495F-CC39-46BE-A6DC-2AA6E96E41D6}" dt="2023-01-11T15:00:28.522" v="19"/>
            <ac:picMkLst>
              <pc:docMk/>
              <pc:sldMasterMk cId="0" sldId="2147483648"/>
              <pc:sldLayoutMk cId="3576239419" sldId="2147483667"/>
              <ac:picMk id="30" creationId="{27067C21-4975-9649-43B1-CBD80DD58D4F}"/>
            </ac:picMkLst>
          </pc:picChg>
        </pc:sldLayoutChg>
      </pc:sldMasterChg>
      <pc:sldMasterChg chg="new del mod addSldLayout delSldLayout">
        <pc:chgData name="duchinh1990@hps.edu.vn" userId="477bb1a9fd67135b" providerId="LiveId" clId="{D233495F-CC39-46BE-A6DC-2AA6E96E41D6}" dt="2023-01-11T14:59:33.352" v="4" actId="6938"/>
        <pc:sldMasterMkLst>
          <pc:docMk/>
          <pc:sldMasterMk cId="2256034235" sldId="2147483667"/>
        </pc:sldMasterMkLst>
        <pc:sldLayoutChg chg="new del replId">
          <pc:chgData name="duchinh1990@hps.edu.vn" userId="477bb1a9fd67135b" providerId="LiveId" clId="{D233495F-CC39-46BE-A6DC-2AA6E96E41D6}" dt="2023-01-11T14:59:33.352" v="4" actId="6938"/>
          <pc:sldLayoutMkLst>
            <pc:docMk/>
            <pc:sldMasterMk cId="2256034235" sldId="2147483667"/>
            <pc:sldLayoutMk cId="3286702918" sldId="2147483668"/>
          </pc:sldLayoutMkLst>
        </pc:sldLayoutChg>
        <pc:sldLayoutChg chg="new del replId">
          <pc:chgData name="duchinh1990@hps.edu.vn" userId="477bb1a9fd67135b" providerId="LiveId" clId="{D233495F-CC39-46BE-A6DC-2AA6E96E41D6}" dt="2023-01-11T14:59:33.352" v="4" actId="6938"/>
          <pc:sldLayoutMkLst>
            <pc:docMk/>
            <pc:sldMasterMk cId="2256034235" sldId="2147483667"/>
            <pc:sldLayoutMk cId="3397346534" sldId="2147483669"/>
          </pc:sldLayoutMkLst>
        </pc:sldLayoutChg>
        <pc:sldLayoutChg chg="new del replId">
          <pc:chgData name="duchinh1990@hps.edu.vn" userId="477bb1a9fd67135b" providerId="LiveId" clId="{D233495F-CC39-46BE-A6DC-2AA6E96E41D6}" dt="2023-01-11T14:59:33.352" v="4" actId="6938"/>
          <pc:sldLayoutMkLst>
            <pc:docMk/>
            <pc:sldMasterMk cId="2256034235" sldId="2147483667"/>
            <pc:sldLayoutMk cId="3646070555" sldId="2147483670"/>
          </pc:sldLayoutMkLst>
        </pc:sldLayoutChg>
        <pc:sldLayoutChg chg="new del replId">
          <pc:chgData name="duchinh1990@hps.edu.vn" userId="477bb1a9fd67135b" providerId="LiveId" clId="{D233495F-CC39-46BE-A6DC-2AA6E96E41D6}" dt="2023-01-11T14:59:33.352" v="4" actId="6938"/>
          <pc:sldLayoutMkLst>
            <pc:docMk/>
            <pc:sldMasterMk cId="2256034235" sldId="2147483667"/>
            <pc:sldLayoutMk cId="1081282601" sldId="2147483671"/>
          </pc:sldLayoutMkLst>
        </pc:sldLayoutChg>
        <pc:sldLayoutChg chg="new del replId">
          <pc:chgData name="duchinh1990@hps.edu.vn" userId="477bb1a9fd67135b" providerId="LiveId" clId="{D233495F-CC39-46BE-A6DC-2AA6E96E41D6}" dt="2023-01-11T14:59:33.352" v="4" actId="6938"/>
          <pc:sldLayoutMkLst>
            <pc:docMk/>
            <pc:sldMasterMk cId="2256034235" sldId="2147483667"/>
            <pc:sldLayoutMk cId="1192024685" sldId="2147483672"/>
          </pc:sldLayoutMkLst>
        </pc:sldLayoutChg>
        <pc:sldLayoutChg chg="new del replId">
          <pc:chgData name="duchinh1990@hps.edu.vn" userId="477bb1a9fd67135b" providerId="LiveId" clId="{D233495F-CC39-46BE-A6DC-2AA6E96E41D6}" dt="2023-01-11T14:59:33.352" v="4" actId="6938"/>
          <pc:sldLayoutMkLst>
            <pc:docMk/>
            <pc:sldMasterMk cId="2256034235" sldId="2147483667"/>
            <pc:sldLayoutMk cId="2481105046" sldId="2147483673"/>
          </pc:sldLayoutMkLst>
        </pc:sldLayoutChg>
        <pc:sldLayoutChg chg="new del replId">
          <pc:chgData name="duchinh1990@hps.edu.vn" userId="477bb1a9fd67135b" providerId="LiveId" clId="{D233495F-CC39-46BE-A6DC-2AA6E96E41D6}" dt="2023-01-11T14:59:33.352" v="4" actId="6938"/>
          <pc:sldLayoutMkLst>
            <pc:docMk/>
            <pc:sldMasterMk cId="2256034235" sldId="2147483667"/>
            <pc:sldLayoutMk cId="3896936029" sldId="2147483674"/>
          </pc:sldLayoutMkLst>
        </pc:sldLayoutChg>
        <pc:sldLayoutChg chg="new del replId">
          <pc:chgData name="duchinh1990@hps.edu.vn" userId="477bb1a9fd67135b" providerId="LiveId" clId="{D233495F-CC39-46BE-A6DC-2AA6E96E41D6}" dt="2023-01-11T14:59:33.352" v="4" actId="6938"/>
          <pc:sldLayoutMkLst>
            <pc:docMk/>
            <pc:sldMasterMk cId="2256034235" sldId="2147483667"/>
            <pc:sldLayoutMk cId="1517085050" sldId="2147483675"/>
          </pc:sldLayoutMkLst>
        </pc:sldLayoutChg>
        <pc:sldLayoutChg chg="new del replId">
          <pc:chgData name="duchinh1990@hps.edu.vn" userId="477bb1a9fd67135b" providerId="LiveId" clId="{D233495F-CC39-46BE-A6DC-2AA6E96E41D6}" dt="2023-01-11T14:59:33.352" v="4" actId="6938"/>
          <pc:sldLayoutMkLst>
            <pc:docMk/>
            <pc:sldMasterMk cId="2256034235" sldId="2147483667"/>
            <pc:sldLayoutMk cId="1807760516" sldId="2147483676"/>
          </pc:sldLayoutMkLst>
        </pc:sldLayoutChg>
        <pc:sldLayoutChg chg="new del replId">
          <pc:chgData name="duchinh1990@hps.edu.vn" userId="477bb1a9fd67135b" providerId="LiveId" clId="{D233495F-CC39-46BE-A6DC-2AA6E96E41D6}" dt="2023-01-11T14:59:33.352" v="4" actId="6938"/>
          <pc:sldLayoutMkLst>
            <pc:docMk/>
            <pc:sldMasterMk cId="2256034235" sldId="2147483667"/>
            <pc:sldLayoutMk cId="3339833820" sldId="2147483677"/>
          </pc:sldLayoutMkLst>
        </pc:sldLayoutChg>
        <pc:sldLayoutChg chg="new del replId">
          <pc:chgData name="duchinh1990@hps.edu.vn" userId="477bb1a9fd67135b" providerId="LiveId" clId="{D233495F-CC39-46BE-A6DC-2AA6E96E41D6}" dt="2023-01-11T14:59:33.352" v="4" actId="6938"/>
          <pc:sldLayoutMkLst>
            <pc:docMk/>
            <pc:sldMasterMk cId="2256034235" sldId="2147483667"/>
            <pc:sldLayoutMk cId="220517261" sldId="2147483678"/>
          </pc:sldLayoutMkLst>
        </pc:sldLayoutChg>
      </pc:sldMasterChg>
    </pc:docChg>
  </pc:docChgLst>
  <pc:docChgLst>
    <pc:chgData name="duchinh1990@hps.edu.vn" userId="477bb1a9fd67135b" providerId="LiveId" clId="{E1ED1272-C45B-4803-9C5A-312AC071F76D}"/>
    <pc:docChg chg="delSld modSld modSection">
      <pc:chgData name="duchinh1990@hps.edu.vn" userId="477bb1a9fd67135b" providerId="LiveId" clId="{E1ED1272-C45B-4803-9C5A-312AC071F76D}" dt="2023-01-12T06:22:36.248" v="1" actId="2696"/>
      <pc:docMkLst>
        <pc:docMk/>
      </pc:docMkLst>
      <pc:sldChg chg="del">
        <pc:chgData name="duchinh1990@hps.edu.vn" userId="477bb1a9fd67135b" providerId="LiveId" clId="{E1ED1272-C45B-4803-9C5A-312AC071F76D}" dt="2023-01-12T06:22:36.248" v="1" actId="2696"/>
        <pc:sldMkLst>
          <pc:docMk/>
          <pc:sldMk cId="1326247343" sldId="291"/>
        </pc:sldMkLst>
      </pc:sldChg>
      <pc:sldChg chg="modSp mod">
        <pc:chgData name="duchinh1990@hps.edu.vn" userId="477bb1a9fd67135b" providerId="LiveId" clId="{E1ED1272-C45B-4803-9C5A-312AC071F76D}" dt="2023-01-12T06:22:28.471" v="0" actId="2165"/>
        <pc:sldMkLst>
          <pc:docMk/>
          <pc:sldMk cId="2128796304" sldId="294"/>
        </pc:sldMkLst>
        <pc:graphicFrameChg chg="modGraphic">
          <ac:chgData name="duchinh1990@hps.edu.vn" userId="477bb1a9fd67135b" providerId="LiveId" clId="{E1ED1272-C45B-4803-9C5A-312AC071F76D}" dt="2023-01-12T06:22:28.471" v="0" actId="2165"/>
          <ac:graphicFrameMkLst>
            <pc:docMk/>
            <pc:sldMk cId="2128796304" sldId="294"/>
            <ac:graphicFrameMk id="16" creationId="{B574307C-D1D6-428A-852A-690A782CED33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image" Target="../media/image55.jpg"/><Relationship Id="rId4" Type="http://schemas.openxmlformats.org/officeDocument/2006/relationships/image" Target="../media/image5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6.jpg"/><Relationship Id="rId1" Type="http://schemas.openxmlformats.org/officeDocument/2006/relationships/image" Target="../media/image55.jpg"/><Relationship Id="rId4" Type="http://schemas.openxmlformats.org/officeDocument/2006/relationships/image" Target="../media/image5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78AFE-B437-4533-A073-E8D61AF00D1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37904F-8A69-4B3D-85B0-5AC4F4F062CE}">
      <dgm:prSet/>
      <dgm:spPr/>
      <dgm:t>
        <a:bodyPr/>
        <a:lstStyle/>
        <a:p>
          <a:endParaRPr lang="en-US"/>
        </a:p>
      </dgm:t>
    </dgm:pt>
    <dgm:pt modelId="{E4A39739-A52E-4A83-99F0-2124A455CD47}" type="parTrans" cxnId="{2D91B0FC-3B3A-456A-AD77-070B661B9372}">
      <dgm:prSet/>
      <dgm:spPr/>
      <dgm:t>
        <a:bodyPr/>
        <a:lstStyle/>
        <a:p>
          <a:endParaRPr lang="en-US"/>
        </a:p>
      </dgm:t>
    </dgm:pt>
    <dgm:pt modelId="{13FFB698-F417-42F2-9AE0-E6032FCA7BF4}" type="sibTrans" cxnId="{2D91B0FC-3B3A-456A-AD77-070B661B937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75999393-BE82-420F-A55A-5B08EA60BDBF}">
      <dgm:prSet phldrT="[Text]" phldr="1"/>
      <dgm:spPr/>
      <dgm:t>
        <a:bodyPr/>
        <a:lstStyle/>
        <a:p>
          <a:endParaRPr lang="en-US"/>
        </a:p>
      </dgm:t>
    </dgm:pt>
    <dgm:pt modelId="{1E3B0F4D-3C21-46A2-8F83-4CFEB0003D7E}" type="sibTrans" cxnId="{BC6FF7FD-821A-4DE8-8BF2-08C05FE2C21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FE6729B6-F3D6-48D2-B2B9-B1C81AF80317}" type="parTrans" cxnId="{BC6FF7FD-821A-4DE8-8BF2-08C05FE2C21F}">
      <dgm:prSet/>
      <dgm:spPr/>
      <dgm:t>
        <a:bodyPr/>
        <a:lstStyle/>
        <a:p>
          <a:endParaRPr lang="en-US"/>
        </a:p>
      </dgm:t>
    </dgm:pt>
    <dgm:pt modelId="{6E15B32D-F6AF-4C2D-BE76-2851B7867708}">
      <dgm:prSet phldrT="[Text]" phldr="1"/>
      <dgm:spPr/>
      <dgm:t>
        <a:bodyPr/>
        <a:lstStyle/>
        <a:p>
          <a:endParaRPr lang="en-US"/>
        </a:p>
      </dgm:t>
    </dgm:pt>
    <dgm:pt modelId="{C3C092D2-5055-4506-8EE5-87785ECFD288}" type="sibTrans" cxnId="{9242A28B-1393-4EC6-8F13-A98D4DB5450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CA7D1207-29C6-48F8-9D86-B56E600C680F}" type="parTrans" cxnId="{9242A28B-1393-4EC6-8F13-A98D4DB54505}">
      <dgm:prSet/>
      <dgm:spPr/>
      <dgm:t>
        <a:bodyPr/>
        <a:lstStyle/>
        <a:p>
          <a:endParaRPr lang="en-US"/>
        </a:p>
      </dgm:t>
    </dgm:pt>
    <dgm:pt modelId="{EB3AE4A2-F239-4BC4-86E9-CA05DA76762D}">
      <dgm:prSet phldrT="[Text]" phldr="1"/>
      <dgm:spPr/>
      <dgm:t>
        <a:bodyPr/>
        <a:lstStyle/>
        <a:p>
          <a:endParaRPr lang="en-US" dirty="0"/>
        </a:p>
      </dgm:t>
    </dgm:pt>
    <dgm:pt modelId="{CC0B502E-3829-4348-BB5A-1C5AB778FC8E}" type="sibTrans" cxnId="{4999FB6F-98C7-4504-B266-1DBEF96C93A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4"/>
          <a:srcRect/>
          <a:stretch>
            <a:fillRect l="-25000" r="-25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67269050-85F3-4356-A66F-D30DE04FE9F9}" type="parTrans" cxnId="{4999FB6F-98C7-4504-B266-1DBEF96C93A1}">
      <dgm:prSet/>
      <dgm:spPr/>
      <dgm:t>
        <a:bodyPr/>
        <a:lstStyle/>
        <a:p>
          <a:endParaRPr lang="en-US"/>
        </a:p>
      </dgm:t>
    </dgm:pt>
    <dgm:pt modelId="{77937AFD-8043-4A9C-8A6F-99BB958EEAE1}" type="pres">
      <dgm:prSet presAssocID="{63378AFE-B437-4533-A073-E8D61AF00D1C}" presName="Name0" presStyleCnt="0">
        <dgm:presLayoutVars>
          <dgm:chMax val="7"/>
          <dgm:chPref val="7"/>
          <dgm:dir/>
        </dgm:presLayoutVars>
      </dgm:prSet>
      <dgm:spPr/>
    </dgm:pt>
    <dgm:pt modelId="{C958B3AD-A563-4B39-B864-2370357625B5}" type="pres">
      <dgm:prSet presAssocID="{63378AFE-B437-4533-A073-E8D61AF00D1C}" presName="Name1" presStyleCnt="0"/>
      <dgm:spPr/>
    </dgm:pt>
    <dgm:pt modelId="{804F8591-A920-46C8-B6CA-DC53DE0BBE5F}" type="pres">
      <dgm:prSet presAssocID="{13FFB698-F417-42F2-9AE0-E6032FCA7BF4}" presName="picture_1" presStyleCnt="0"/>
      <dgm:spPr/>
    </dgm:pt>
    <dgm:pt modelId="{31DEEEB7-EE1D-4F6F-B6CB-F9C2B619992E}" type="pres">
      <dgm:prSet presAssocID="{13FFB698-F417-42F2-9AE0-E6032FCA7BF4}" presName="pictureRepeatNode" presStyleLbl="alignImgPlace1" presStyleIdx="0" presStyleCnt="4" custScaleX="124560" custScaleY="116145"/>
      <dgm:spPr/>
    </dgm:pt>
    <dgm:pt modelId="{0CD94CAE-81F4-4E1A-AFA6-7BEDFB5E3845}" type="pres">
      <dgm:prSet presAssocID="{CD37904F-8A69-4B3D-85B0-5AC4F4F062CE}" presName="text_1" presStyleLbl="node1" presStyleIdx="0" presStyleCnt="0">
        <dgm:presLayoutVars>
          <dgm:bulletEnabled val="1"/>
        </dgm:presLayoutVars>
      </dgm:prSet>
      <dgm:spPr/>
    </dgm:pt>
    <dgm:pt modelId="{E88AD8FE-D585-4202-8789-1A6272B4A0F7}" type="pres">
      <dgm:prSet presAssocID="{1E3B0F4D-3C21-46A2-8F83-4CFEB0003D7E}" presName="picture_2" presStyleCnt="0"/>
      <dgm:spPr/>
    </dgm:pt>
    <dgm:pt modelId="{2552A822-AA16-40BF-B524-820B628B0CF8}" type="pres">
      <dgm:prSet presAssocID="{1E3B0F4D-3C21-46A2-8F83-4CFEB0003D7E}" presName="pictureRepeatNode" presStyleLbl="alignImgPlace1" presStyleIdx="1" presStyleCnt="4" custScaleX="178536" custScaleY="165420" custLinFactNeighborX="25109" custLinFactNeighborY="-9132"/>
      <dgm:spPr/>
    </dgm:pt>
    <dgm:pt modelId="{8C83E026-EE70-49A9-A11B-34F652B7158D}" type="pres">
      <dgm:prSet presAssocID="{75999393-BE82-420F-A55A-5B08EA60BDBF}" presName="line_2" presStyleLbl="parChTrans1D1" presStyleIdx="0" presStyleCnt="3"/>
      <dgm:spPr/>
    </dgm:pt>
    <dgm:pt modelId="{5974129F-736C-4121-AA81-1C808388B9ED}" type="pres">
      <dgm:prSet presAssocID="{75999393-BE82-420F-A55A-5B08EA60BDBF}" presName="textparent_2" presStyleLbl="node1" presStyleIdx="0" presStyleCnt="0"/>
      <dgm:spPr/>
    </dgm:pt>
    <dgm:pt modelId="{AC3F6945-BD2C-4C8B-BD3E-F2FD0E8EB573}" type="pres">
      <dgm:prSet presAssocID="{75999393-BE82-420F-A55A-5B08EA60BDBF}" presName="text_2" presStyleLbl="revTx" presStyleIdx="0" presStyleCnt="3">
        <dgm:presLayoutVars>
          <dgm:bulletEnabled val="1"/>
        </dgm:presLayoutVars>
      </dgm:prSet>
      <dgm:spPr/>
    </dgm:pt>
    <dgm:pt modelId="{7849218E-DD7A-469D-A4A6-8DBCCF0B0F57}" type="pres">
      <dgm:prSet presAssocID="{CC0B502E-3829-4348-BB5A-1C5AB778FC8E}" presName="picture_3" presStyleCnt="0"/>
      <dgm:spPr/>
    </dgm:pt>
    <dgm:pt modelId="{459F22C4-5711-4D01-8596-1B1D26778C90}" type="pres">
      <dgm:prSet presAssocID="{CC0B502E-3829-4348-BB5A-1C5AB778FC8E}" presName="pictureRepeatNode" presStyleLbl="alignImgPlace1" presStyleIdx="2" presStyleCnt="4" custLinFactNeighborX="12241" custLinFactNeighborY="3485"/>
      <dgm:spPr/>
    </dgm:pt>
    <dgm:pt modelId="{A8AE7631-DB39-40A3-8B8F-3DAFE0941950}" type="pres">
      <dgm:prSet presAssocID="{EB3AE4A2-F239-4BC4-86E9-CA05DA76762D}" presName="line_3" presStyleLbl="parChTrans1D1" presStyleIdx="1" presStyleCnt="3"/>
      <dgm:spPr/>
    </dgm:pt>
    <dgm:pt modelId="{4402ACAD-F33D-4930-B7F0-B05221E89965}" type="pres">
      <dgm:prSet presAssocID="{EB3AE4A2-F239-4BC4-86E9-CA05DA76762D}" presName="textparent_3" presStyleLbl="node1" presStyleIdx="0" presStyleCnt="0"/>
      <dgm:spPr/>
    </dgm:pt>
    <dgm:pt modelId="{04E2BD1F-9F50-4BD4-A68C-26DC8C775906}" type="pres">
      <dgm:prSet presAssocID="{EB3AE4A2-F239-4BC4-86E9-CA05DA76762D}" presName="text_3" presStyleLbl="revTx" presStyleIdx="1" presStyleCnt="3">
        <dgm:presLayoutVars>
          <dgm:bulletEnabled val="1"/>
        </dgm:presLayoutVars>
      </dgm:prSet>
      <dgm:spPr/>
    </dgm:pt>
    <dgm:pt modelId="{09E73595-3B3A-4405-90CA-DC02BCBF450C}" type="pres">
      <dgm:prSet presAssocID="{C3C092D2-5055-4506-8EE5-87785ECFD288}" presName="picture_4" presStyleCnt="0"/>
      <dgm:spPr/>
    </dgm:pt>
    <dgm:pt modelId="{66298C56-AC54-45CC-85D5-E78F2301ECDA}" type="pres">
      <dgm:prSet presAssocID="{C3C092D2-5055-4506-8EE5-87785ECFD288}" presName="pictureRepeatNode" presStyleLbl="alignImgPlace1" presStyleIdx="3" presStyleCnt="4" custScaleX="127213" custScaleY="118262" custLinFactNeighborX="24369" custLinFactNeighborY="1869"/>
      <dgm:spPr/>
    </dgm:pt>
    <dgm:pt modelId="{4AE9EBC4-4CE2-4F0E-AFB6-22F51FCE1DEB}" type="pres">
      <dgm:prSet presAssocID="{6E15B32D-F6AF-4C2D-BE76-2851B7867708}" presName="line_4" presStyleLbl="parChTrans1D1" presStyleIdx="2" presStyleCnt="3"/>
      <dgm:spPr/>
    </dgm:pt>
    <dgm:pt modelId="{5C5744B8-F1AC-4FF8-B7CE-23FB6636B82C}" type="pres">
      <dgm:prSet presAssocID="{6E15B32D-F6AF-4C2D-BE76-2851B7867708}" presName="textparent_4" presStyleLbl="node1" presStyleIdx="0" presStyleCnt="0"/>
      <dgm:spPr/>
    </dgm:pt>
    <dgm:pt modelId="{0DF66DAE-68BC-44C3-B185-516A3C5272BB}" type="pres">
      <dgm:prSet presAssocID="{6E15B32D-F6AF-4C2D-BE76-2851B7867708}" presName="text_4" presStyleLbl="revTx" presStyleIdx="2" presStyleCnt="3">
        <dgm:presLayoutVars>
          <dgm:bulletEnabled val="1"/>
        </dgm:presLayoutVars>
      </dgm:prSet>
      <dgm:spPr/>
    </dgm:pt>
  </dgm:ptLst>
  <dgm:cxnLst>
    <dgm:cxn modelId="{9A48C10A-EE1D-42A3-9925-DB289F5582A5}" type="presOf" srcId="{C3C092D2-5055-4506-8EE5-87785ECFD288}" destId="{66298C56-AC54-45CC-85D5-E78F2301ECDA}" srcOrd="0" destOrd="0" presId="urn:microsoft.com/office/officeart/2008/layout/CircularPictureCallout"/>
    <dgm:cxn modelId="{E084290F-6C0C-4464-A05D-4756158B419A}" type="presOf" srcId="{63378AFE-B437-4533-A073-E8D61AF00D1C}" destId="{77937AFD-8043-4A9C-8A6F-99BB958EEAE1}" srcOrd="0" destOrd="0" presId="urn:microsoft.com/office/officeart/2008/layout/CircularPictureCallout"/>
    <dgm:cxn modelId="{3614ED0F-865B-4A96-9138-B986234B8966}" type="presOf" srcId="{6E15B32D-F6AF-4C2D-BE76-2851B7867708}" destId="{0DF66DAE-68BC-44C3-B185-516A3C5272BB}" srcOrd="0" destOrd="0" presId="urn:microsoft.com/office/officeart/2008/layout/CircularPictureCallout"/>
    <dgm:cxn modelId="{70B17028-38CA-434D-8502-E12D06A36DCF}" type="presOf" srcId="{75999393-BE82-420F-A55A-5B08EA60BDBF}" destId="{AC3F6945-BD2C-4C8B-BD3E-F2FD0E8EB573}" srcOrd="0" destOrd="0" presId="urn:microsoft.com/office/officeart/2008/layout/CircularPictureCallout"/>
    <dgm:cxn modelId="{4999FB6F-98C7-4504-B266-1DBEF96C93A1}" srcId="{63378AFE-B437-4533-A073-E8D61AF00D1C}" destId="{EB3AE4A2-F239-4BC4-86E9-CA05DA76762D}" srcOrd="2" destOrd="0" parTransId="{67269050-85F3-4356-A66F-D30DE04FE9F9}" sibTransId="{CC0B502E-3829-4348-BB5A-1C5AB778FC8E}"/>
    <dgm:cxn modelId="{6F630A54-7E5F-4E3F-AAFB-6B6BAF81894F}" type="presOf" srcId="{13FFB698-F417-42F2-9AE0-E6032FCA7BF4}" destId="{31DEEEB7-EE1D-4F6F-B6CB-F9C2B619992E}" srcOrd="0" destOrd="0" presId="urn:microsoft.com/office/officeart/2008/layout/CircularPictureCallout"/>
    <dgm:cxn modelId="{9242A28B-1393-4EC6-8F13-A98D4DB54505}" srcId="{63378AFE-B437-4533-A073-E8D61AF00D1C}" destId="{6E15B32D-F6AF-4C2D-BE76-2851B7867708}" srcOrd="3" destOrd="0" parTransId="{CA7D1207-29C6-48F8-9D86-B56E600C680F}" sibTransId="{C3C092D2-5055-4506-8EE5-87785ECFD288}"/>
    <dgm:cxn modelId="{077E569A-70FF-4D01-84AE-70819C10EC81}" type="presOf" srcId="{EB3AE4A2-F239-4BC4-86E9-CA05DA76762D}" destId="{04E2BD1F-9F50-4BD4-A68C-26DC8C775906}" srcOrd="0" destOrd="0" presId="urn:microsoft.com/office/officeart/2008/layout/CircularPictureCallout"/>
    <dgm:cxn modelId="{DC20CBA2-7930-4933-9576-0D04508909FB}" type="presOf" srcId="{CC0B502E-3829-4348-BB5A-1C5AB778FC8E}" destId="{459F22C4-5711-4D01-8596-1B1D26778C90}" srcOrd="0" destOrd="0" presId="urn:microsoft.com/office/officeart/2008/layout/CircularPictureCallout"/>
    <dgm:cxn modelId="{0579FFA9-C484-4868-9E12-78C6BE394A20}" type="presOf" srcId="{1E3B0F4D-3C21-46A2-8F83-4CFEB0003D7E}" destId="{2552A822-AA16-40BF-B524-820B628B0CF8}" srcOrd="0" destOrd="0" presId="urn:microsoft.com/office/officeart/2008/layout/CircularPictureCallout"/>
    <dgm:cxn modelId="{D1ACB6C8-C2C7-4EE7-809E-0550597278B7}" type="presOf" srcId="{CD37904F-8A69-4B3D-85B0-5AC4F4F062CE}" destId="{0CD94CAE-81F4-4E1A-AFA6-7BEDFB5E3845}" srcOrd="0" destOrd="0" presId="urn:microsoft.com/office/officeart/2008/layout/CircularPictureCallout"/>
    <dgm:cxn modelId="{2D91B0FC-3B3A-456A-AD77-070B661B9372}" srcId="{63378AFE-B437-4533-A073-E8D61AF00D1C}" destId="{CD37904F-8A69-4B3D-85B0-5AC4F4F062CE}" srcOrd="0" destOrd="0" parTransId="{E4A39739-A52E-4A83-99F0-2124A455CD47}" sibTransId="{13FFB698-F417-42F2-9AE0-E6032FCA7BF4}"/>
    <dgm:cxn modelId="{BC6FF7FD-821A-4DE8-8BF2-08C05FE2C21F}" srcId="{63378AFE-B437-4533-A073-E8D61AF00D1C}" destId="{75999393-BE82-420F-A55A-5B08EA60BDBF}" srcOrd="1" destOrd="0" parTransId="{FE6729B6-F3D6-48D2-B2B9-B1C81AF80317}" sibTransId="{1E3B0F4D-3C21-46A2-8F83-4CFEB0003D7E}"/>
    <dgm:cxn modelId="{A3BEA7F5-633B-430F-890A-FD557FC5A2A1}" type="presParOf" srcId="{77937AFD-8043-4A9C-8A6F-99BB958EEAE1}" destId="{C958B3AD-A563-4B39-B864-2370357625B5}" srcOrd="0" destOrd="0" presId="urn:microsoft.com/office/officeart/2008/layout/CircularPictureCallout"/>
    <dgm:cxn modelId="{075D045D-C314-42FA-A618-62702B64818A}" type="presParOf" srcId="{C958B3AD-A563-4B39-B864-2370357625B5}" destId="{804F8591-A920-46C8-B6CA-DC53DE0BBE5F}" srcOrd="0" destOrd="0" presId="urn:microsoft.com/office/officeart/2008/layout/CircularPictureCallout"/>
    <dgm:cxn modelId="{C9A39DED-82FE-422E-BC5C-D2E7EE11A3D2}" type="presParOf" srcId="{804F8591-A920-46C8-B6CA-DC53DE0BBE5F}" destId="{31DEEEB7-EE1D-4F6F-B6CB-F9C2B619992E}" srcOrd="0" destOrd="0" presId="urn:microsoft.com/office/officeart/2008/layout/CircularPictureCallout"/>
    <dgm:cxn modelId="{1D68F27B-2C6E-463B-B32E-3ECF4D2B92DF}" type="presParOf" srcId="{C958B3AD-A563-4B39-B864-2370357625B5}" destId="{0CD94CAE-81F4-4E1A-AFA6-7BEDFB5E3845}" srcOrd="1" destOrd="0" presId="urn:microsoft.com/office/officeart/2008/layout/CircularPictureCallout"/>
    <dgm:cxn modelId="{9941BD8D-D56B-41C5-AB52-9E09D9874B3B}" type="presParOf" srcId="{C958B3AD-A563-4B39-B864-2370357625B5}" destId="{E88AD8FE-D585-4202-8789-1A6272B4A0F7}" srcOrd="2" destOrd="0" presId="urn:microsoft.com/office/officeart/2008/layout/CircularPictureCallout"/>
    <dgm:cxn modelId="{F461300E-F161-4CBE-BEFC-F03D2946F21A}" type="presParOf" srcId="{E88AD8FE-D585-4202-8789-1A6272B4A0F7}" destId="{2552A822-AA16-40BF-B524-820B628B0CF8}" srcOrd="0" destOrd="0" presId="urn:microsoft.com/office/officeart/2008/layout/CircularPictureCallout"/>
    <dgm:cxn modelId="{C44D9F86-0C47-46D9-BC6F-A179DBAA2696}" type="presParOf" srcId="{C958B3AD-A563-4B39-B864-2370357625B5}" destId="{8C83E026-EE70-49A9-A11B-34F652B7158D}" srcOrd="3" destOrd="0" presId="urn:microsoft.com/office/officeart/2008/layout/CircularPictureCallout"/>
    <dgm:cxn modelId="{AE63FDE8-4A95-4685-A70D-9636C6FF27D9}" type="presParOf" srcId="{C958B3AD-A563-4B39-B864-2370357625B5}" destId="{5974129F-736C-4121-AA81-1C808388B9ED}" srcOrd="4" destOrd="0" presId="urn:microsoft.com/office/officeart/2008/layout/CircularPictureCallout"/>
    <dgm:cxn modelId="{9E93D703-057D-425B-9405-48B46E2E4460}" type="presParOf" srcId="{5974129F-736C-4121-AA81-1C808388B9ED}" destId="{AC3F6945-BD2C-4C8B-BD3E-F2FD0E8EB573}" srcOrd="0" destOrd="0" presId="urn:microsoft.com/office/officeart/2008/layout/CircularPictureCallout"/>
    <dgm:cxn modelId="{ED17FDAC-B0E2-4B39-A31D-9F562A59401A}" type="presParOf" srcId="{C958B3AD-A563-4B39-B864-2370357625B5}" destId="{7849218E-DD7A-469D-A4A6-8DBCCF0B0F57}" srcOrd="5" destOrd="0" presId="urn:microsoft.com/office/officeart/2008/layout/CircularPictureCallout"/>
    <dgm:cxn modelId="{688948D6-6108-47F9-A173-E53F3697505F}" type="presParOf" srcId="{7849218E-DD7A-469D-A4A6-8DBCCF0B0F57}" destId="{459F22C4-5711-4D01-8596-1B1D26778C90}" srcOrd="0" destOrd="0" presId="urn:microsoft.com/office/officeart/2008/layout/CircularPictureCallout"/>
    <dgm:cxn modelId="{93232E4F-F413-4547-8680-621480CCB7B3}" type="presParOf" srcId="{C958B3AD-A563-4B39-B864-2370357625B5}" destId="{A8AE7631-DB39-40A3-8B8F-3DAFE0941950}" srcOrd="6" destOrd="0" presId="urn:microsoft.com/office/officeart/2008/layout/CircularPictureCallout"/>
    <dgm:cxn modelId="{2FEF61FF-B3BD-402A-BE7E-9FFE8ACD4942}" type="presParOf" srcId="{C958B3AD-A563-4B39-B864-2370357625B5}" destId="{4402ACAD-F33D-4930-B7F0-B05221E89965}" srcOrd="7" destOrd="0" presId="urn:microsoft.com/office/officeart/2008/layout/CircularPictureCallout"/>
    <dgm:cxn modelId="{DCF8CCDD-E2DE-45FC-9FCC-46597B6D7A5D}" type="presParOf" srcId="{4402ACAD-F33D-4930-B7F0-B05221E89965}" destId="{04E2BD1F-9F50-4BD4-A68C-26DC8C775906}" srcOrd="0" destOrd="0" presId="urn:microsoft.com/office/officeart/2008/layout/CircularPictureCallout"/>
    <dgm:cxn modelId="{0BED6FE9-5E35-4E76-A748-F7D2D09C8634}" type="presParOf" srcId="{C958B3AD-A563-4B39-B864-2370357625B5}" destId="{09E73595-3B3A-4405-90CA-DC02BCBF450C}" srcOrd="8" destOrd="0" presId="urn:microsoft.com/office/officeart/2008/layout/CircularPictureCallout"/>
    <dgm:cxn modelId="{975CDE57-D03B-481B-BF60-B59ED24C8124}" type="presParOf" srcId="{09E73595-3B3A-4405-90CA-DC02BCBF450C}" destId="{66298C56-AC54-45CC-85D5-E78F2301ECDA}" srcOrd="0" destOrd="0" presId="urn:microsoft.com/office/officeart/2008/layout/CircularPictureCallout"/>
    <dgm:cxn modelId="{EF54E1DE-A8D4-479E-8BC6-BE00CFFC72C4}" type="presParOf" srcId="{C958B3AD-A563-4B39-B864-2370357625B5}" destId="{4AE9EBC4-4CE2-4F0E-AFB6-22F51FCE1DEB}" srcOrd="9" destOrd="0" presId="urn:microsoft.com/office/officeart/2008/layout/CircularPictureCallout"/>
    <dgm:cxn modelId="{D33F2A73-2514-4A45-BE49-E93D5E1CB2EE}" type="presParOf" srcId="{C958B3AD-A563-4B39-B864-2370357625B5}" destId="{5C5744B8-F1AC-4FF8-B7CE-23FB6636B82C}" srcOrd="10" destOrd="0" presId="urn:microsoft.com/office/officeart/2008/layout/CircularPictureCallout"/>
    <dgm:cxn modelId="{A134E21A-BF94-436B-9D5E-3F0D4FDF4FD0}" type="presParOf" srcId="{5C5744B8-F1AC-4FF8-B7CE-23FB6636B82C}" destId="{0DF66DAE-68BC-44C3-B185-516A3C5272BB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9EBC4-4CE2-4F0E-AFB6-22F51FCE1DEB}">
      <dsp:nvSpPr>
        <dsp:cNvPr id="0" name=""/>
        <dsp:cNvSpPr/>
      </dsp:nvSpPr>
      <dsp:spPr>
        <a:xfrm>
          <a:off x="2753802" y="4053122"/>
          <a:ext cx="409300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E7631-DB39-40A3-8B8F-3DAFE0941950}">
      <dsp:nvSpPr>
        <dsp:cNvPr id="0" name=""/>
        <dsp:cNvSpPr/>
      </dsp:nvSpPr>
      <dsp:spPr>
        <a:xfrm>
          <a:off x="2753802" y="2626277"/>
          <a:ext cx="3505962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3E026-EE70-49A9-A11B-34F652B7158D}">
      <dsp:nvSpPr>
        <dsp:cNvPr id="0" name=""/>
        <dsp:cNvSpPr/>
      </dsp:nvSpPr>
      <dsp:spPr>
        <a:xfrm>
          <a:off x="2753802" y="1199432"/>
          <a:ext cx="409300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EEEB7-EE1D-4F6F-B6CB-F9C2B619992E}">
      <dsp:nvSpPr>
        <dsp:cNvPr id="0" name=""/>
        <dsp:cNvSpPr/>
      </dsp:nvSpPr>
      <dsp:spPr>
        <a:xfrm>
          <a:off x="214833" y="258835"/>
          <a:ext cx="5077937" cy="47348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CD94CAE-81F4-4E1A-AFA6-7BEDFB5E3845}">
      <dsp:nvSpPr>
        <dsp:cNvPr id="0" name=""/>
        <dsp:cNvSpPr/>
      </dsp:nvSpPr>
      <dsp:spPr>
        <a:xfrm>
          <a:off x="1449258" y="2752655"/>
          <a:ext cx="2609088" cy="13453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1449258" y="2752655"/>
        <a:ext cx="2609088" cy="1345311"/>
      </dsp:txXfrm>
    </dsp:sp>
    <dsp:sp modelId="{2552A822-AA16-40BF-B524-820B628B0CF8}">
      <dsp:nvSpPr>
        <dsp:cNvPr id="0" name=""/>
        <dsp:cNvSpPr/>
      </dsp:nvSpPr>
      <dsp:spPr>
        <a:xfrm>
          <a:off x="5969886" y="76195"/>
          <a:ext cx="2183513" cy="202310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AC3F6945-BD2C-4C8B-BD3E-F2FD0E8EB573}">
      <dsp:nvSpPr>
        <dsp:cNvPr id="0" name=""/>
        <dsp:cNvSpPr/>
      </dsp:nvSpPr>
      <dsp:spPr>
        <a:xfrm>
          <a:off x="7458314" y="587927"/>
          <a:ext cx="141053" cy="12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58314" y="587927"/>
        <a:ext cx="141053" cy="1223010"/>
      </dsp:txXfrm>
    </dsp:sp>
    <dsp:sp modelId="{459F22C4-5711-4D01-8596-1B1D26778C90}">
      <dsp:nvSpPr>
        <dsp:cNvPr id="0" name=""/>
        <dsp:cNvSpPr/>
      </dsp:nvSpPr>
      <dsp:spPr>
        <a:xfrm>
          <a:off x="5797968" y="2057394"/>
          <a:ext cx="1223010" cy="1223010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4E2BD1F-9F50-4BD4-A68C-26DC8C775906}">
      <dsp:nvSpPr>
        <dsp:cNvPr id="0" name=""/>
        <dsp:cNvSpPr/>
      </dsp:nvSpPr>
      <dsp:spPr>
        <a:xfrm>
          <a:off x="6871269" y="2014772"/>
          <a:ext cx="199758" cy="12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871269" y="2014772"/>
        <a:ext cx="199758" cy="1223010"/>
      </dsp:txXfrm>
    </dsp:sp>
    <dsp:sp modelId="{66298C56-AC54-45CC-85D5-E78F2301ECDA}">
      <dsp:nvSpPr>
        <dsp:cNvPr id="0" name=""/>
        <dsp:cNvSpPr/>
      </dsp:nvSpPr>
      <dsp:spPr>
        <a:xfrm>
          <a:off x="6366930" y="3352802"/>
          <a:ext cx="1555827" cy="1446356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DF66DAE-68BC-44C3-B185-516A3C5272BB}">
      <dsp:nvSpPr>
        <dsp:cNvPr id="0" name=""/>
        <dsp:cNvSpPr/>
      </dsp:nvSpPr>
      <dsp:spPr>
        <a:xfrm>
          <a:off x="7458314" y="3441617"/>
          <a:ext cx="141053" cy="122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58314" y="3441617"/>
        <a:ext cx="141053" cy="1223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D3C3C-7F8C-4564-81BB-0E029062DCEF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FF2E2-9B25-4075-A91D-17D56996D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0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FF2E2-9B25-4075-A91D-17D56996DE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7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FF2E2-9B25-4075-A91D-17D56996DE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53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FF2E2-9B25-4075-A91D-17D56996DE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8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hyperlink" Target="http://www.xaydungvinaduy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A39A1473-E2A7-8B5A-A526-4B77485FB64B}"/>
              </a:ext>
            </a:extLst>
          </p:cNvPr>
          <p:cNvSpPr/>
          <p:nvPr userDrawn="1"/>
        </p:nvSpPr>
        <p:spPr>
          <a:xfrm>
            <a:off x="-76200" y="609600"/>
            <a:ext cx="1295400" cy="6553200"/>
          </a:xfrm>
          <a:prstGeom prst="round1Rect">
            <a:avLst/>
          </a:prstGeom>
          <a:solidFill>
            <a:srgbClr val="3475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5EB454BC-D0DE-B26B-FB0B-F05C53DAA525}"/>
              </a:ext>
            </a:extLst>
          </p:cNvPr>
          <p:cNvSpPr/>
          <p:nvPr userDrawn="1"/>
        </p:nvSpPr>
        <p:spPr>
          <a:xfrm>
            <a:off x="-152400" y="685800"/>
            <a:ext cx="11811000" cy="6248400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7;p3">
            <a:extLst>
              <a:ext uri="{FF2B5EF4-FFF2-40B4-BE49-F238E27FC236}">
                <a16:creationId xmlns:a16="http://schemas.microsoft.com/office/drawing/2014/main" id="{EA15BCD6-3D5A-1B09-E44E-E148C9A5EB33}"/>
              </a:ext>
            </a:extLst>
          </p:cNvPr>
          <p:cNvSpPr/>
          <p:nvPr userDrawn="1"/>
        </p:nvSpPr>
        <p:spPr>
          <a:xfrm flipH="1">
            <a:off x="-381000" y="6629400"/>
            <a:ext cx="9087075" cy="291900"/>
          </a:xfrm>
          <a:prstGeom prst="parallelogram">
            <a:avLst>
              <a:gd name="adj" fmla="val 5154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7" name="Google Shape;18;p3">
            <a:extLst>
              <a:ext uri="{FF2B5EF4-FFF2-40B4-BE49-F238E27FC236}">
                <a16:creationId xmlns:a16="http://schemas.microsoft.com/office/drawing/2014/main" id="{74A4BB7D-58C2-24A0-229B-B3C6EA66086B}"/>
              </a:ext>
            </a:extLst>
          </p:cNvPr>
          <p:cNvSpPr/>
          <p:nvPr userDrawn="1"/>
        </p:nvSpPr>
        <p:spPr>
          <a:xfrm flipH="1">
            <a:off x="2057400" y="6705599"/>
            <a:ext cx="8369700" cy="239949"/>
          </a:xfrm>
          <a:prstGeom prst="parallelogram">
            <a:avLst>
              <a:gd name="adj" fmla="val 51542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2842640"/>
            <a:ext cx="643445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2842640"/>
            <a:ext cx="643445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1739" y="2842640"/>
            <a:ext cx="6434455" cy="39116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83803" y="5715000"/>
            <a:ext cx="1004139" cy="18466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254240" y="6670284"/>
            <a:ext cx="2103120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pattFill prst="pct1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4;p11">
            <a:extLst>
              <a:ext uri="{FF2B5EF4-FFF2-40B4-BE49-F238E27FC236}">
                <a16:creationId xmlns:a16="http://schemas.microsoft.com/office/drawing/2014/main" id="{61F8A271-C759-8056-842A-3ABB2BCDBE9E}"/>
              </a:ext>
            </a:extLst>
          </p:cNvPr>
          <p:cNvSpPr/>
          <p:nvPr userDrawn="1"/>
        </p:nvSpPr>
        <p:spPr>
          <a:xfrm>
            <a:off x="5983100" y="6365332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77;p11">
            <a:extLst>
              <a:ext uri="{FF2B5EF4-FFF2-40B4-BE49-F238E27FC236}">
                <a16:creationId xmlns:a16="http://schemas.microsoft.com/office/drawing/2014/main" id="{2321ABE1-8332-5170-8C02-81EEDFBC7DB5}"/>
              </a:ext>
            </a:extLst>
          </p:cNvPr>
          <p:cNvSpPr/>
          <p:nvPr userDrawn="1"/>
        </p:nvSpPr>
        <p:spPr>
          <a:xfrm>
            <a:off x="5083623" y="6306734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9;p11">
            <a:extLst>
              <a:ext uri="{FF2B5EF4-FFF2-40B4-BE49-F238E27FC236}">
                <a16:creationId xmlns:a16="http://schemas.microsoft.com/office/drawing/2014/main" id="{B78530FA-F6E5-E887-4EB6-ADC79642A631}"/>
              </a:ext>
            </a:extLst>
          </p:cNvPr>
          <p:cNvSpPr/>
          <p:nvPr userDrawn="1"/>
        </p:nvSpPr>
        <p:spPr>
          <a:xfrm>
            <a:off x="5706198" y="5882930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1;p11">
            <a:extLst>
              <a:ext uri="{FF2B5EF4-FFF2-40B4-BE49-F238E27FC236}">
                <a16:creationId xmlns:a16="http://schemas.microsoft.com/office/drawing/2014/main" id="{09C41E78-68E2-C886-C852-2D616F490B00}"/>
              </a:ext>
            </a:extLst>
          </p:cNvPr>
          <p:cNvSpPr/>
          <p:nvPr userDrawn="1"/>
        </p:nvSpPr>
        <p:spPr>
          <a:xfrm>
            <a:off x="5318623" y="6541734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object 20">
            <a:extLst>
              <a:ext uri="{FF2B5EF4-FFF2-40B4-BE49-F238E27FC236}">
                <a16:creationId xmlns:a16="http://schemas.microsoft.com/office/drawing/2014/main" id="{31AB998B-8009-642A-8436-D48783C37C01}"/>
              </a:ext>
            </a:extLst>
          </p:cNvPr>
          <p:cNvGrpSpPr/>
          <p:nvPr userDrawn="1"/>
        </p:nvGrpSpPr>
        <p:grpSpPr>
          <a:xfrm>
            <a:off x="4572000" y="76201"/>
            <a:ext cx="4419599" cy="1447799"/>
            <a:chOff x="110023" y="1130300"/>
            <a:chExt cx="4251325" cy="16554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bject 21">
              <a:extLst>
                <a:ext uri="{FF2B5EF4-FFF2-40B4-BE49-F238E27FC236}">
                  <a16:creationId xmlns:a16="http://schemas.microsoft.com/office/drawing/2014/main" id="{9735E1F3-F1FB-D8A7-07C5-BC14F32D1E66}"/>
                </a:ext>
              </a:extLst>
            </p:cNvPr>
            <p:cNvSpPr/>
            <p:nvPr/>
          </p:nvSpPr>
          <p:spPr>
            <a:xfrm>
              <a:off x="122723" y="1143000"/>
              <a:ext cx="4225925" cy="1630045"/>
            </a:xfrm>
            <a:custGeom>
              <a:avLst/>
              <a:gdLst/>
              <a:ahLst/>
              <a:cxnLst/>
              <a:rect l="l" t="t" r="r" b="b"/>
              <a:pathLst>
                <a:path w="4225925" h="1630045">
                  <a:moveTo>
                    <a:pt x="3953849" y="0"/>
                  </a:moveTo>
                  <a:lnTo>
                    <a:pt x="271623" y="0"/>
                  </a:lnTo>
                  <a:lnTo>
                    <a:pt x="222799" y="4378"/>
                  </a:lnTo>
                  <a:lnTo>
                    <a:pt x="176845" y="17000"/>
                  </a:lnTo>
                  <a:lnTo>
                    <a:pt x="134530" y="37098"/>
                  </a:lnTo>
                  <a:lnTo>
                    <a:pt x="96620" y="63903"/>
                  </a:lnTo>
                  <a:lnTo>
                    <a:pt x="63882" y="96648"/>
                  </a:lnTo>
                  <a:lnTo>
                    <a:pt x="37084" y="134563"/>
                  </a:lnTo>
                  <a:lnTo>
                    <a:pt x="16993" y="176881"/>
                  </a:lnTo>
                  <a:lnTo>
                    <a:pt x="4376" y="222834"/>
                  </a:lnTo>
                  <a:lnTo>
                    <a:pt x="0" y="271652"/>
                  </a:lnTo>
                  <a:lnTo>
                    <a:pt x="0" y="1358138"/>
                  </a:lnTo>
                  <a:lnTo>
                    <a:pt x="4376" y="1406956"/>
                  </a:lnTo>
                  <a:lnTo>
                    <a:pt x="16993" y="1452909"/>
                  </a:lnTo>
                  <a:lnTo>
                    <a:pt x="37084" y="1495227"/>
                  </a:lnTo>
                  <a:lnTo>
                    <a:pt x="63882" y="1533142"/>
                  </a:lnTo>
                  <a:lnTo>
                    <a:pt x="96620" y="1565887"/>
                  </a:lnTo>
                  <a:lnTo>
                    <a:pt x="134530" y="1592692"/>
                  </a:lnTo>
                  <a:lnTo>
                    <a:pt x="176845" y="1612790"/>
                  </a:lnTo>
                  <a:lnTo>
                    <a:pt x="222799" y="1625412"/>
                  </a:lnTo>
                  <a:lnTo>
                    <a:pt x="271623" y="1629790"/>
                  </a:lnTo>
                  <a:lnTo>
                    <a:pt x="3953849" y="1629790"/>
                  </a:lnTo>
                  <a:lnTo>
                    <a:pt x="4002701" y="1625412"/>
                  </a:lnTo>
                  <a:lnTo>
                    <a:pt x="4048671" y="1612790"/>
                  </a:lnTo>
                  <a:lnTo>
                    <a:pt x="4090994" y="1592692"/>
                  </a:lnTo>
                  <a:lnTo>
                    <a:pt x="4128906" y="1565887"/>
                  </a:lnTo>
                  <a:lnTo>
                    <a:pt x="4161640" y="1533142"/>
                  </a:lnTo>
                  <a:lnTo>
                    <a:pt x="4188432" y="1495227"/>
                  </a:lnTo>
                  <a:lnTo>
                    <a:pt x="4208516" y="1452909"/>
                  </a:lnTo>
                  <a:lnTo>
                    <a:pt x="4221128" y="1406956"/>
                  </a:lnTo>
                  <a:lnTo>
                    <a:pt x="4225502" y="1358138"/>
                  </a:lnTo>
                  <a:lnTo>
                    <a:pt x="4225502" y="271652"/>
                  </a:lnTo>
                  <a:lnTo>
                    <a:pt x="4221128" y="222834"/>
                  </a:lnTo>
                  <a:lnTo>
                    <a:pt x="4208516" y="176881"/>
                  </a:lnTo>
                  <a:lnTo>
                    <a:pt x="4188432" y="134563"/>
                  </a:lnTo>
                  <a:lnTo>
                    <a:pt x="4161640" y="96648"/>
                  </a:lnTo>
                  <a:lnTo>
                    <a:pt x="4128906" y="63903"/>
                  </a:lnTo>
                  <a:lnTo>
                    <a:pt x="4090994" y="37098"/>
                  </a:lnTo>
                  <a:lnTo>
                    <a:pt x="4048671" y="17000"/>
                  </a:lnTo>
                  <a:lnTo>
                    <a:pt x="4002701" y="4378"/>
                  </a:lnTo>
                  <a:lnTo>
                    <a:pt x="3953849" y="0"/>
                  </a:lnTo>
                  <a:close/>
                </a:path>
              </a:pathLst>
            </a:custGeom>
            <a:solidFill>
              <a:srgbClr val="4F81B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22">
              <a:extLst>
                <a:ext uri="{FF2B5EF4-FFF2-40B4-BE49-F238E27FC236}">
                  <a16:creationId xmlns:a16="http://schemas.microsoft.com/office/drawing/2014/main" id="{D71D9F48-EC62-6C76-F965-41BB6014650C}"/>
                </a:ext>
              </a:extLst>
            </p:cNvPr>
            <p:cNvSpPr/>
            <p:nvPr/>
          </p:nvSpPr>
          <p:spPr>
            <a:xfrm>
              <a:off x="122723" y="1143000"/>
              <a:ext cx="4225925" cy="1630045"/>
            </a:xfrm>
            <a:custGeom>
              <a:avLst/>
              <a:gdLst/>
              <a:ahLst/>
              <a:cxnLst/>
              <a:rect l="l" t="t" r="r" b="b"/>
              <a:pathLst>
                <a:path w="4225925" h="1630045">
                  <a:moveTo>
                    <a:pt x="0" y="271652"/>
                  </a:moveTo>
                  <a:lnTo>
                    <a:pt x="4376" y="222834"/>
                  </a:lnTo>
                  <a:lnTo>
                    <a:pt x="16993" y="176881"/>
                  </a:lnTo>
                  <a:lnTo>
                    <a:pt x="37084" y="134563"/>
                  </a:lnTo>
                  <a:lnTo>
                    <a:pt x="63882" y="96648"/>
                  </a:lnTo>
                  <a:lnTo>
                    <a:pt x="96620" y="63903"/>
                  </a:lnTo>
                  <a:lnTo>
                    <a:pt x="134530" y="37098"/>
                  </a:lnTo>
                  <a:lnTo>
                    <a:pt x="176845" y="17000"/>
                  </a:lnTo>
                  <a:lnTo>
                    <a:pt x="222799" y="4378"/>
                  </a:lnTo>
                  <a:lnTo>
                    <a:pt x="271623" y="0"/>
                  </a:lnTo>
                  <a:lnTo>
                    <a:pt x="3953849" y="0"/>
                  </a:lnTo>
                  <a:lnTo>
                    <a:pt x="4002701" y="4378"/>
                  </a:lnTo>
                  <a:lnTo>
                    <a:pt x="4048671" y="17000"/>
                  </a:lnTo>
                  <a:lnTo>
                    <a:pt x="4090994" y="37098"/>
                  </a:lnTo>
                  <a:lnTo>
                    <a:pt x="4128906" y="63903"/>
                  </a:lnTo>
                  <a:lnTo>
                    <a:pt x="4161640" y="96648"/>
                  </a:lnTo>
                  <a:lnTo>
                    <a:pt x="4188432" y="134563"/>
                  </a:lnTo>
                  <a:lnTo>
                    <a:pt x="4208516" y="176881"/>
                  </a:lnTo>
                  <a:lnTo>
                    <a:pt x="4221128" y="222834"/>
                  </a:lnTo>
                  <a:lnTo>
                    <a:pt x="4225502" y="271652"/>
                  </a:lnTo>
                  <a:lnTo>
                    <a:pt x="4225502" y="1358138"/>
                  </a:lnTo>
                  <a:lnTo>
                    <a:pt x="4221128" y="1406956"/>
                  </a:lnTo>
                  <a:lnTo>
                    <a:pt x="4208516" y="1452909"/>
                  </a:lnTo>
                  <a:lnTo>
                    <a:pt x="4188432" y="1495227"/>
                  </a:lnTo>
                  <a:lnTo>
                    <a:pt x="4161640" y="1533142"/>
                  </a:lnTo>
                  <a:lnTo>
                    <a:pt x="4128906" y="1565887"/>
                  </a:lnTo>
                  <a:lnTo>
                    <a:pt x="4090994" y="1592692"/>
                  </a:lnTo>
                  <a:lnTo>
                    <a:pt x="4048671" y="1612790"/>
                  </a:lnTo>
                  <a:lnTo>
                    <a:pt x="4002701" y="1625412"/>
                  </a:lnTo>
                  <a:lnTo>
                    <a:pt x="3953849" y="1629790"/>
                  </a:lnTo>
                  <a:lnTo>
                    <a:pt x="271623" y="1629790"/>
                  </a:lnTo>
                  <a:lnTo>
                    <a:pt x="222799" y="1625412"/>
                  </a:lnTo>
                  <a:lnTo>
                    <a:pt x="176845" y="1612790"/>
                  </a:lnTo>
                  <a:lnTo>
                    <a:pt x="134530" y="1592692"/>
                  </a:lnTo>
                  <a:lnTo>
                    <a:pt x="96620" y="1565887"/>
                  </a:lnTo>
                  <a:lnTo>
                    <a:pt x="63882" y="1533142"/>
                  </a:lnTo>
                  <a:lnTo>
                    <a:pt x="37084" y="1495227"/>
                  </a:lnTo>
                  <a:lnTo>
                    <a:pt x="16993" y="1452909"/>
                  </a:lnTo>
                  <a:lnTo>
                    <a:pt x="4376" y="1406956"/>
                  </a:lnTo>
                  <a:lnTo>
                    <a:pt x="0" y="1358138"/>
                  </a:lnTo>
                  <a:lnTo>
                    <a:pt x="0" y="271652"/>
                  </a:lnTo>
                  <a:close/>
                </a:path>
              </a:pathLst>
            </a:custGeom>
            <a:ln w="254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748ED61-A642-9014-1625-833924158D12}"/>
              </a:ext>
            </a:extLst>
          </p:cNvPr>
          <p:cNvSpPr txBox="1"/>
          <p:nvPr userDrawn="1"/>
        </p:nvSpPr>
        <p:spPr>
          <a:xfrm>
            <a:off x="4876800" y="223392"/>
            <a:ext cx="3883129" cy="116955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ty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Cổ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P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hần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VINADUY MST: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0109446258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Trụ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sở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: 125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Hoàng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Ngân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Cầu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Giấy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HN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Hotline :</a:t>
            </a:r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024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99999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vi-VN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868 – 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1900.9999.46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Email: admin@Vinaduy.com</a:t>
            </a:r>
            <a:br>
              <a:rPr lang="en-US" sz="1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US" sz="1400" i="0" u="sng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wWw.XayDungVinaduy.com</a:t>
            </a:r>
            <a:endParaRPr lang="en-US" sz="1200" u="sng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ED9942-2110-9CE7-6FD2-3E60C585A1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77" y="1940122"/>
            <a:ext cx="1228378" cy="1637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72599E-2C2D-98A0-97AC-4634C85844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59" y="5442344"/>
            <a:ext cx="996261" cy="1328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7D1262-11D5-3AE5-CF2A-1D6A10CCE2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28" y="6027491"/>
            <a:ext cx="1202472" cy="2743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C746E6-D57C-DA75-FC32-5A971172CBC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323" y="6531416"/>
            <a:ext cx="1241223" cy="2809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522BDE-536A-2698-297A-0CAD0170633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870" y="6271008"/>
            <a:ext cx="1276404" cy="2809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D65E3D-D5CD-9891-4709-1412E64A3BD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64" y="3779550"/>
            <a:ext cx="1112518" cy="1492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7444AE-9A46-1FEC-54FB-6F2D6266313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08" y="1518908"/>
            <a:ext cx="1295400" cy="1727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6882BE-DBBE-E944-E3D0-85F156AE284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3" y="-20653"/>
            <a:ext cx="4069847" cy="1660546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F7DB56F-C105-D97A-6AA1-80B30D20C64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3748488"/>
            <a:ext cx="3886201" cy="2914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D8A36D-D166-3C4F-9F53-6C400C0A3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3" t="15392" r="9711" b="7037"/>
          <a:stretch/>
        </p:blipFill>
        <p:spPr>
          <a:xfrm>
            <a:off x="228599" y="2256494"/>
            <a:ext cx="1750486" cy="1240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2" name="Google Shape;295;p32">
            <a:extLst>
              <a:ext uri="{FF2B5EF4-FFF2-40B4-BE49-F238E27FC236}">
                <a16:creationId xmlns:a16="http://schemas.microsoft.com/office/drawing/2014/main" id="{6DCBA6A0-D44F-4ABE-A7C3-66EB11352B3D}"/>
              </a:ext>
            </a:extLst>
          </p:cNvPr>
          <p:cNvGrpSpPr/>
          <p:nvPr userDrawn="1"/>
        </p:nvGrpSpPr>
        <p:grpSpPr>
          <a:xfrm>
            <a:off x="6649846" y="1746038"/>
            <a:ext cx="2057400" cy="3716551"/>
            <a:chOff x="2547150" y="238125"/>
            <a:chExt cx="2525675" cy="5238750"/>
          </a:xfrm>
        </p:grpSpPr>
        <p:sp>
          <p:nvSpPr>
            <p:cNvPr id="23" name="Google Shape;296;p32">
              <a:extLst>
                <a:ext uri="{FF2B5EF4-FFF2-40B4-BE49-F238E27FC236}">
                  <a16:creationId xmlns:a16="http://schemas.microsoft.com/office/drawing/2014/main" id="{1FFA5A6E-B1CE-2D25-2FE9-507120EE58CC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97;p32">
              <a:extLst>
                <a:ext uri="{FF2B5EF4-FFF2-40B4-BE49-F238E27FC236}">
                  <a16:creationId xmlns:a16="http://schemas.microsoft.com/office/drawing/2014/main" id="{754944CB-B39C-D75E-9519-827F4BE342C7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98;p32">
              <a:extLst>
                <a:ext uri="{FF2B5EF4-FFF2-40B4-BE49-F238E27FC236}">
                  <a16:creationId xmlns:a16="http://schemas.microsoft.com/office/drawing/2014/main" id="{2DD473DA-F6C9-14BD-AE51-57A0BF370310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99;p32">
              <a:extLst>
                <a:ext uri="{FF2B5EF4-FFF2-40B4-BE49-F238E27FC236}">
                  <a16:creationId xmlns:a16="http://schemas.microsoft.com/office/drawing/2014/main" id="{1135ECD1-B8AD-8D4A-D81E-6F27F438A493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87BC934-F236-9C58-3B9A-D6284940D5E3}"/>
              </a:ext>
            </a:extLst>
          </p:cNvPr>
          <p:cNvSpPr/>
          <p:nvPr userDrawn="1"/>
        </p:nvSpPr>
        <p:spPr>
          <a:xfrm>
            <a:off x="6697405" y="2079667"/>
            <a:ext cx="1960754" cy="14039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Cam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F111276-6EFE-5100-3C2A-23675C19C495}"/>
              </a:ext>
            </a:extLst>
          </p:cNvPr>
          <p:cNvSpPr/>
          <p:nvPr userDrawn="1"/>
        </p:nvSpPr>
        <p:spPr>
          <a:xfrm>
            <a:off x="6697405" y="3480268"/>
            <a:ext cx="1960754" cy="1642039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accent6">
                  <a:shade val="93000"/>
                  <a:satMod val="130000"/>
                </a:schemeClr>
              </a:gs>
              <a:gs pos="0">
                <a:schemeClr val="bg1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Cam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B07B90-CF0E-02F6-49DD-84B523C6FDA4}"/>
              </a:ext>
            </a:extLst>
          </p:cNvPr>
          <p:cNvSpPr txBox="1"/>
          <p:nvPr userDrawn="1"/>
        </p:nvSpPr>
        <p:spPr>
          <a:xfrm>
            <a:off x="7042961" y="3965834"/>
            <a:ext cx="13209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E5325"/>
                </a:solidFill>
              </a:rPr>
              <a:t>100%</a:t>
            </a:r>
          </a:p>
          <a:p>
            <a:pPr algn="ctr"/>
            <a:r>
              <a:rPr lang="en-US" sz="1200" b="1" dirty="0" err="1">
                <a:solidFill>
                  <a:srgbClr val="3475CD"/>
                </a:solidFill>
              </a:rPr>
              <a:t>Vật</a:t>
            </a:r>
            <a:r>
              <a:rPr lang="en-US" sz="1200" b="1" dirty="0">
                <a:solidFill>
                  <a:srgbClr val="3475CD"/>
                </a:solidFill>
              </a:rPr>
              <a:t> </a:t>
            </a:r>
            <a:r>
              <a:rPr lang="en-US" sz="1200" b="1" dirty="0" err="1">
                <a:solidFill>
                  <a:srgbClr val="3475CD"/>
                </a:solidFill>
              </a:rPr>
              <a:t>tư</a:t>
            </a:r>
            <a:r>
              <a:rPr lang="en-US" sz="1200" b="1" dirty="0">
                <a:solidFill>
                  <a:srgbClr val="3475CD"/>
                </a:solidFill>
              </a:rPr>
              <a:t> </a:t>
            </a:r>
            <a:r>
              <a:rPr lang="en-US" sz="1200" b="1" dirty="0" err="1">
                <a:solidFill>
                  <a:srgbClr val="3475CD"/>
                </a:solidFill>
              </a:rPr>
              <a:t>chính</a:t>
            </a:r>
            <a:r>
              <a:rPr lang="en-US" sz="1200" b="1" dirty="0">
                <a:solidFill>
                  <a:srgbClr val="3475CD"/>
                </a:solidFill>
              </a:rPr>
              <a:t> </a:t>
            </a:r>
            <a:r>
              <a:rPr lang="en-US" sz="1200" b="1" dirty="0" err="1">
                <a:solidFill>
                  <a:srgbClr val="3475CD"/>
                </a:solidFill>
              </a:rPr>
              <a:t>hãng</a:t>
            </a:r>
            <a:endParaRPr lang="en-US" sz="1200" b="1" dirty="0">
              <a:solidFill>
                <a:srgbClr val="3475CD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7067C21-4975-9649-43B1-CBD80DD58D4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59" y="3764021"/>
            <a:ext cx="606773" cy="24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3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206B3A1-3C7E-AC3B-879F-B87BD3D403BE}"/>
              </a:ext>
            </a:extLst>
          </p:cNvPr>
          <p:cNvSpPr/>
          <p:nvPr userDrawn="1"/>
        </p:nvSpPr>
        <p:spPr>
          <a:xfrm>
            <a:off x="457200" y="6248400"/>
            <a:ext cx="1295400" cy="380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C86E041-D9C5-4442-415A-74AB7514EB0B}"/>
              </a:ext>
            </a:extLst>
          </p:cNvPr>
          <p:cNvSpPr/>
          <p:nvPr userDrawn="1"/>
        </p:nvSpPr>
        <p:spPr>
          <a:xfrm>
            <a:off x="1494155" y="3511169"/>
            <a:ext cx="6353175" cy="911860"/>
          </a:xfrm>
          <a:custGeom>
            <a:avLst/>
            <a:gdLst/>
            <a:ahLst/>
            <a:cxnLst/>
            <a:rect l="l" t="t" r="r" b="b"/>
            <a:pathLst>
              <a:path w="6353175" h="911860">
                <a:moveTo>
                  <a:pt x="6201029" y="0"/>
                </a:moveTo>
                <a:lnTo>
                  <a:pt x="151892" y="0"/>
                </a:lnTo>
                <a:lnTo>
                  <a:pt x="103908" y="7737"/>
                </a:lnTo>
                <a:lnTo>
                  <a:pt x="62215" y="29289"/>
                </a:lnTo>
                <a:lnTo>
                  <a:pt x="29325" y="62160"/>
                </a:lnTo>
                <a:lnTo>
                  <a:pt x="7750" y="103859"/>
                </a:lnTo>
                <a:lnTo>
                  <a:pt x="0" y="151891"/>
                </a:lnTo>
                <a:lnTo>
                  <a:pt x="0" y="759459"/>
                </a:lnTo>
                <a:lnTo>
                  <a:pt x="7750" y="807492"/>
                </a:lnTo>
                <a:lnTo>
                  <a:pt x="29325" y="849191"/>
                </a:lnTo>
                <a:lnTo>
                  <a:pt x="62215" y="882062"/>
                </a:lnTo>
                <a:lnTo>
                  <a:pt x="103908" y="903614"/>
                </a:lnTo>
                <a:lnTo>
                  <a:pt x="151892" y="911351"/>
                </a:lnTo>
                <a:lnTo>
                  <a:pt x="6201029" y="911351"/>
                </a:lnTo>
                <a:lnTo>
                  <a:pt x="6249012" y="903614"/>
                </a:lnTo>
                <a:lnTo>
                  <a:pt x="6290705" y="882062"/>
                </a:lnTo>
                <a:lnTo>
                  <a:pt x="6323595" y="849191"/>
                </a:lnTo>
                <a:lnTo>
                  <a:pt x="6345170" y="807492"/>
                </a:lnTo>
                <a:lnTo>
                  <a:pt x="6352921" y="759459"/>
                </a:lnTo>
                <a:lnTo>
                  <a:pt x="6352921" y="151891"/>
                </a:lnTo>
                <a:lnTo>
                  <a:pt x="6345170" y="103859"/>
                </a:lnTo>
                <a:lnTo>
                  <a:pt x="6323595" y="62160"/>
                </a:lnTo>
                <a:lnTo>
                  <a:pt x="6290705" y="29289"/>
                </a:lnTo>
                <a:lnTo>
                  <a:pt x="6249012" y="7737"/>
                </a:lnTo>
                <a:lnTo>
                  <a:pt x="620102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6C4C618-417C-49D8-E409-565224F203D8}"/>
              </a:ext>
            </a:extLst>
          </p:cNvPr>
          <p:cNvSpPr txBox="1"/>
          <p:nvPr userDrawn="1"/>
        </p:nvSpPr>
        <p:spPr>
          <a:xfrm>
            <a:off x="1752599" y="3609340"/>
            <a:ext cx="5897245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800" b="1" dirty="0">
                <a:solidFill>
                  <a:srgbClr val="FFFFFF"/>
                </a:solidFill>
                <a:latin typeface="Arial"/>
                <a:cs typeface="Arial"/>
              </a:rPr>
              <a:t>CẢM ƠN QUÝ KHÁCH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3CADBFEF-4C34-EDE1-FDCA-D67AF948147D}"/>
              </a:ext>
            </a:extLst>
          </p:cNvPr>
          <p:cNvSpPr/>
          <p:nvPr userDrawn="1"/>
        </p:nvSpPr>
        <p:spPr>
          <a:xfrm>
            <a:off x="1905000" y="6400800"/>
            <a:ext cx="7315200" cy="228599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036567C5-3395-9BC0-B0DA-0E3A903E063C}"/>
              </a:ext>
            </a:extLst>
          </p:cNvPr>
          <p:cNvSpPr/>
          <p:nvPr userDrawn="1"/>
        </p:nvSpPr>
        <p:spPr>
          <a:xfrm>
            <a:off x="-76200" y="6400800"/>
            <a:ext cx="519853" cy="228599"/>
          </a:xfrm>
          <a:prstGeom prst="parallelogram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25C0DE-A2A8-75A9-4B60-FBD857DA9E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321" y="1432400"/>
            <a:ext cx="5257800" cy="2145245"/>
          </a:xfrm>
          <a:prstGeom prst="rect">
            <a:avLst/>
          </a:prstGeom>
        </p:spPr>
      </p:pic>
      <p:sp>
        <p:nvSpPr>
          <p:cNvPr id="11" name="Google Shape;106;p7">
            <a:extLst>
              <a:ext uri="{FF2B5EF4-FFF2-40B4-BE49-F238E27FC236}">
                <a16:creationId xmlns:a16="http://schemas.microsoft.com/office/drawing/2014/main" id="{376DCDF6-647B-787D-C22F-63FA87FFC8DC}"/>
              </a:ext>
            </a:extLst>
          </p:cNvPr>
          <p:cNvSpPr/>
          <p:nvPr userDrawn="1"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07;p7">
            <a:extLst>
              <a:ext uri="{FF2B5EF4-FFF2-40B4-BE49-F238E27FC236}">
                <a16:creationId xmlns:a16="http://schemas.microsoft.com/office/drawing/2014/main" id="{62377F9B-2982-2A13-5029-335755781AFE}"/>
              </a:ext>
            </a:extLst>
          </p:cNvPr>
          <p:cNvSpPr/>
          <p:nvPr userDrawn="1"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08;p7">
            <a:extLst>
              <a:ext uri="{FF2B5EF4-FFF2-40B4-BE49-F238E27FC236}">
                <a16:creationId xmlns:a16="http://schemas.microsoft.com/office/drawing/2014/main" id="{2D349704-734E-0812-3235-9CF2517889C4}"/>
              </a:ext>
            </a:extLst>
          </p:cNvPr>
          <p:cNvSpPr/>
          <p:nvPr userDrawn="1"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09;p7">
            <a:extLst>
              <a:ext uri="{FF2B5EF4-FFF2-40B4-BE49-F238E27FC236}">
                <a16:creationId xmlns:a16="http://schemas.microsoft.com/office/drawing/2014/main" id="{CD5D06AE-1C2D-26C3-72FB-E37390533C25}"/>
              </a:ext>
            </a:extLst>
          </p:cNvPr>
          <p:cNvSpPr/>
          <p:nvPr userDrawn="1"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10;p7">
            <a:extLst>
              <a:ext uri="{FF2B5EF4-FFF2-40B4-BE49-F238E27FC236}">
                <a16:creationId xmlns:a16="http://schemas.microsoft.com/office/drawing/2014/main" id="{1FA08CCD-4996-A6A9-0CE6-765A4502C7D2}"/>
              </a:ext>
            </a:extLst>
          </p:cNvPr>
          <p:cNvSpPr/>
          <p:nvPr userDrawn="1"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3;p7">
            <a:extLst>
              <a:ext uri="{FF2B5EF4-FFF2-40B4-BE49-F238E27FC236}">
                <a16:creationId xmlns:a16="http://schemas.microsoft.com/office/drawing/2014/main" id="{624F82E2-E4FE-D33E-92CF-0655B34CE227}"/>
              </a:ext>
            </a:extLst>
          </p:cNvPr>
          <p:cNvSpPr/>
          <p:nvPr userDrawn="1"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54;p10">
            <a:extLst>
              <a:ext uri="{FF2B5EF4-FFF2-40B4-BE49-F238E27FC236}">
                <a16:creationId xmlns:a16="http://schemas.microsoft.com/office/drawing/2014/main" id="{33009BF4-0BD3-E80D-8C5B-C27ABC795FEB}"/>
              </a:ext>
            </a:extLst>
          </p:cNvPr>
          <p:cNvSpPr/>
          <p:nvPr userDrawn="1"/>
        </p:nvSpPr>
        <p:spPr>
          <a:xfrm>
            <a:off x="1197475" y="685799"/>
            <a:ext cx="6955925" cy="5260525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57;p10">
            <a:extLst>
              <a:ext uri="{FF2B5EF4-FFF2-40B4-BE49-F238E27FC236}">
                <a16:creationId xmlns:a16="http://schemas.microsoft.com/office/drawing/2014/main" id="{E47B6806-B21F-37C7-C229-7473F7F8ACE5}"/>
              </a:ext>
            </a:extLst>
          </p:cNvPr>
          <p:cNvSpPr/>
          <p:nvPr userDrawn="1"/>
        </p:nvSpPr>
        <p:spPr>
          <a:xfrm rot="10800000">
            <a:off x="629654" y="721663"/>
            <a:ext cx="515400" cy="5154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60;p10">
            <a:extLst>
              <a:ext uri="{FF2B5EF4-FFF2-40B4-BE49-F238E27FC236}">
                <a16:creationId xmlns:a16="http://schemas.microsoft.com/office/drawing/2014/main" id="{6E0D0659-E8A4-DB84-CF78-ED71A0C5CA67}"/>
              </a:ext>
            </a:extLst>
          </p:cNvPr>
          <p:cNvSpPr/>
          <p:nvPr userDrawn="1"/>
        </p:nvSpPr>
        <p:spPr>
          <a:xfrm rot="10800000">
            <a:off x="-132243" y="-564245"/>
            <a:ext cx="1128300" cy="11283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62;p10">
            <a:extLst>
              <a:ext uri="{FF2B5EF4-FFF2-40B4-BE49-F238E27FC236}">
                <a16:creationId xmlns:a16="http://schemas.microsoft.com/office/drawing/2014/main" id="{CA835915-30B8-E0EF-B1C0-A9EE017CBD90}"/>
              </a:ext>
            </a:extLst>
          </p:cNvPr>
          <p:cNvSpPr/>
          <p:nvPr userDrawn="1"/>
        </p:nvSpPr>
        <p:spPr>
          <a:xfrm rot="10800000">
            <a:off x="-52673" y="721802"/>
            <a:ext cx="330900" cy="3309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64;p10">
            <a:extLst>
              <a:ext uri="{FF2B5EF4-FFF2-40B4-BE49-F238E27FC236}">
                <a16:creationId xmlns:a16="http://schemas.microsoft.com/office/drawing/2014/main" id="{D4ADEC90-DAD5-2CBF-8A8B-9E2420BD2505}"/>
              </a:ext>
            </a:extLst>
          </p:cNvPr>
          <p:cNvSpPr/>
          <p:nvPr userDrawn="1"/>
        </p:nvSpPr>
        <p:spPr>
          <a:xfrm rot="10800000">
            <a:off x="138902" y="-293100"/>
            <a:ext cx="586200" cy="586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32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1/12/2023</a:t>
            </a:fld>
            <a:endParaRPr lang="en-US"/>
          </a:p>
        </p:txBody>
      </p:sp>
      <p:grpSp>
        <p:nvGrpSpPr>
          <p:cNvPr id="10" name="Google Shape;67;p8">
            <a:extLst>
              <a:ext uri="{FF2B5EF4-FFF2-40B4-BE49-F238E27FC236}">
                <a16:creationId xmlns:a16="http://schemas.microsoft.com/office/drawing/2014/main" id="{27A053D0-CB47-4F36-BC30-8700B353CE85}"/>
              </a:ext>
            </a:extLst>
          </p:cNvPr>
          <p:cNvGrpSpPr/>
          <p:nvPr userDrawn="1"/>
        </p:nvGrpSpPr>
        <p:grpSpPr>
          <a:xfrm>
            <a:off x="-76199" y="-38099"/>
            <a:ext cx="9696830" cy="6972299"/>
            <a:chOff x="-55075" y="-38100"/>
            <a:chExt cx="9740852" cy="5214650"/>
          </a:xfrm>
        </p:grpSpPr>
        <p:sp>
          <p:nvSpPr>
            <p:cNvPr id="11" name="Google Shape;68;p8">
              <a:extLst>
                <a:ext uri="{FF2B5EF4-FFF2-40B4-BE49-F238E27FC236}">
                  <a16:creationId xmlns:a16="http://schemas.microsoft.com/office/drawing/2014/main" id="{6D5142F2-580C-88EF-A955-CA44F6E940C9}"/>
                </a:ext>
              </a:extLst>
            </p:cNvPr>
            <p:cNvSpPr/>
            <p:nvPr userDrawn="1"/>
          </p:nvSpPr>
          <p:spPr>
            <a:xfrm>
              <a:off x="-55075" y="-38100"/>
              <a:ext cx="3312625" cy="5214650"/>
            </a:xfrm>
            <a:custGeom>
              <a:avLst/>
              <a:gdLst/>
              <a:ahLst/>
              <a:cxnLst/>
              <a:rect l="l" t="t" r="r" b="b"/>
              <a:pathLst>
                <a:path w="132505" h="208586" extrusionOk="0">
                  <a:moveTo>
                    <a:pt x="132505" y="207264"/>
                  </a:moveTo>
                  <a:lnTo>
                    <a:pt x="25063" y="0"/>
                  </a:lnTo>
                  <a:lnTo>
                    <a:pt x="0" y="202"/>
                  </a:lnTo>
                  <a:lnTo>
                    <a:pt x="1322" y="208586"/>
                  </a:lnTo>
                  <a:close/>
                </a:path>
              </a:pathLst>
            </a:custGeom>
            <a:solidFill>
              <a:srgbClr val="E6EDF6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Google Shape;71;p8">
              <a:extLst>
                <a:ext uri="{FF2B5EF4-FFF2-40B4-BE49-F238E27FC236}">
                  <a16:creationId xmlns:a16="http://schemas.microsoft.com/office/drawing/2014/main" id="{70F61480-ECCB-6AFE-7D7B-F15C9EE25412}"/>
                </a:ext>
              </a:extLst>
            </p:cNvPr>
            <p:cNvSpPr/>
            <p:nvPr/>
          </p:nvSpPr>
          <p:spPr>
            <a:xfrm flipH="1">
              <a:off x="554668" y="47385"/>
              <a:ext cx="8116492" cy="357315"/>
            </a:xfrm>
            <a:prstGeom prst="parallelogram">
              <a:avLst>
                <a:gd name="adj" fmla="val 51542"/>
              </a:avLst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72;p8">
              <a:extLst>
                <a:ext uri="{FF2B5EF4-FFF2-40B4-BE49-F238E27FC236}">
                  <a16:creationId xmlns:a16="http://schemas.microsoft.com/office/drawing/2014/main" id="{7AD26134-FD49-3644-18C3-54852CBB2FAE}"/>
                </a:ext>
              </a:extLst>
            </p:cNvPr>
            <p:cNvSpPr/>
            <p:nvPr/>
          </p:nvSpPr>
          <p:spPr>
            <a:xfrm flipH="1">
              <a:off x="8431669" y="-1933"/>
              <a:ext cx="1138113" cy="455953"/>
            </a:xfrm>
            <a:prstGeom prst="parallelogram">
              <a:avLst>
                <a:gd name="adj" fmla="val 51542"/>
              </a:avLst>
            </a:prstGeom>
            <a:solidFill>
              <a:srgbClr val="FE5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3;p8">
              <a:extLst>
                <a:ext uri="{FF2B5EF4-FFF2-40B4-BE49-F238E27FC236}">
                  <a16:creationId xmlns:a16="http://schemas.microsoft.com/office/drawing/2014/main" id="{84F86B9B-E238-3353-8CEA-E7CE5F74E636}"/>
                </a:ext>
              </a:extLst>
            </p:cNvPr>
            <p:cNvSpPr/>
            <p:nvPr/>
          </p:nvSpPr>
          <p:spPr>
            <a:xfrm flipH="1">
              <a:off x="3255922" y="5062569"/>
              <a:ext cx="6429855" cy="52956"/>
            </a:xfrm>
            <a:prstGeom prst="parallelogram">
              <a:avLst>
                <a:gd name="adj" fmla="val 39992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4DBF48-D096-0E78-2B8E-38F1F7B76410}"/>
              </a:ext>
            </a:extLst>
          </p:cNvPr>
          <p:cNvSpPr/>
          <p:nvPr userDrawn="1"/>
        </p:nvSpPr>
        <p:spPr>
          <a:xfrm>
            <a:off x="76200" y="37343"/>
            <a:ext cx="1600200" cy="5673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7F421F-CD1F-5E49-E413-D39D81E775C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9" y="52552"/>
            <a:ext cx="1447800" cy="567342"/>
          </a:xfrm>
          <a:prstGeom prst="rect">
            <a:avLst/>
          </a:prstGeom>
        </p:spPr>
      </p:pic>
      <p:pic>
        <p:nvPicPr>
          <p:cNvPr id="2" name="Graphic 1" descr="Receiver">
            <a:extLst>
              <a:ext uri="{FF2B5EF4-FFF2-40B4-BE49-F238E27FC236}">
                <a16:creationId xmlns:a16="http://schemas.microsoft.com/office/drawing/2014/main" id="{8AC80E5A-134C-7E15-CFBD-60E2959554B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199842">
            <a:off x="274581" y="6581628"/>
            <a:ext cx="342900" cy="342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AE3223-8013-8DC9-E207-FE27901B7458}"/>
              </a:ext>
            </a:extLst>
          </p:cNvPr>
          <p:cNvSpPr txBox="1"/>
          <p:nvPr userDrawn="1"/>
        </p:nvSpPr>
        <p:spPr>
          <a:xfrm>
            <a:off x="434862" y="6607820"/>
            <a:ext cx="2103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 1900 9999 46 – 024 99999 868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6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64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g"/><Relationship Id="rId3" Type="http://schemas.openxmlformats.org/officeDocument/2006/relationships/image" Target="../media/image73.jpg"/><Relationship Id="rId7" Type="http://schemas.openxmlformats.org/officeDocument/2006/relationships/image" Target="../media/image77.jp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jp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016FB3C8-8B28-B05F-D7A7-5244B32FA7C4}"/>
              </a:ext>
            </a:extLst>
          </p:cNvPr>
          <p:cNvSpPr/>
          <p:nvPr/>
        </p:nvSpPr>
        <p:spPr>
          <a:xfrm>
            <a:off x="1371600" y="1447800"/>
            <a:ext cx="6324600" cy="1371600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75791-0EB8-DD13-AB27-41CC2745984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873500" y="1905000"/>
            <a:ext cx="3657600" cy="381000"/>
          </a:xfrm>
          <a:prstGeom prst="rect">
            <a:avLst/>
          </a:prstGeom>
        </p:spPr>
        <p:txBody>
          <a:bodyPr/>
          <a:lstStyle/>
          <a:p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F64DBF-C4D1-B653-59E1-E0378BE2AD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0150"/>
            <a:ext cx="1879600" cy="7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65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3695560" y="5677731"/>
            <a:ext cx="5109773" cy="11413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sz="14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sz="1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60x60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Ceramic men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Toko,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Vitto</a:t>
            </a:r>
            <a:endParaRPr lang="en-US" sz="1400" spc="-1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150.000đ/m2</a:t>
            </a:r>
          </a:p>
          <a:p>
            <a:pPr marL="285750" indent="-285750">
              <a:spcBef>
                <a:spcPts val="100"/>
              </a:spcBef>
              <a:buFontTx/>
              <a:buChar char="-"/>
            </a:pPr>
            <a:r>
              <a:rPr lang="vi-VN"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Gạch </a:t>
            </a:r>
            <a:r>
              <a:rPr lang="en-US"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WC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0x60 Ceramic men bóng Toko,</a:t>
            </a:r>
            <a:r>
              <a:rPr lang="vi-VN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Vitto</a:t>
            </a:r>
            <a:r>
              <a:rPr lang="vi-VN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spc="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00"/>
              </a:spcBef>
              <a:buFontTx/>
              <a:buChar char="-"/>
            </a:pPr>
            <a:r>
              <a:rPr lang="vi-VN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vi-VN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.000đ/m2</a:t>
            </a:r>
            <a:endParaRPr 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68C1FE-043B-53AA-4412-533B3037D992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GẠCH ỐP LÁT</a:t>
            </a: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82CBF4DB-7F12-3C66-63CC-0969304E22CE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C86CBDDD-6598-7CF7-A273-1787982909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579382"/>
              </p:ext>
            </p:extLst>
          </p:nvPr>
        </p:nvGraphicFramePr>
        <p:xfrm>
          <a:off x="338667" y="609600"/>
          <a:ext cx="81534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A32FB1FF-DC30-465A-9D42-4C1213B8A1C2}"/>
              </a:ext>
            </a:extLst>
          </p:cNvPr>
          <p:cNvSpPr txBox="1"/>
          <p:nvPr/>
        </p:nvSpPr>
        <p:spPr>
          <a:xfrm>
            <a:off x="4224909" y="3592919"/>
            <a:ext cx="4398539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1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fr-FR" sz="12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Nippon </a:t>
            </a:r>
            <a:r>
              <a:rPr lang="fr-FR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atex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lót, 2 mầu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45.000Đ/1m2</a:t>
            </a:r>
            <a:endParaRPr lang="vi-VN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Sơn ngoại thất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Nippon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Supper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sơn mầu mặt tiền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Sơn chống thấm: mặt sau và 2 bên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55.000đ/1m2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r="7643"/>
          <a:stretch/>
        </p:blipFill>
        <p:spPr>
          <a:xfrm>
            <a:off x="6390850" y="926645"/>
            <a:ext cx="2067520" cy="2491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161" y="867994"/>
            <a:ext cx="1981200" cy="2554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E2E829-DA4B-BF9F-88CE-C48EAF8AC5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87088"/>
            <a:ext cx="1066800" cy="1010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852C7B-329E-12B6-3C6D-E5D015CA29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8"/>
          <a:stretch/>
        </p:blipFill>
        <p:spPr>
          <a:xfrm>
            <a:off x="3549510" y="4490541"/>
            <a:ext cx="5570497" cy="21895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520300-8BCC-2322-1B54-293339E30D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" y="3331944"/>
            <a:ext cx="1069283" cy="1010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51B5794-9C25-6C7A-A32F-D42D91121BC1}"/>
              </a:ext>
            </a:extLst>
          </p:cNvPr>
          <p:cNvSpPr txBox="1"/>
          <p:nvPr/>
        </p:nvSpPr>
        <p:spPr>
          <a:xfrm>
            <a:off x="2667000" y="71409"/>
            <a:ext cx="343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SƠN NỘI NGOẠI THẤT</a:t>
            </a:r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DC22C96D-69AE-9BA1-7069-6D7B54BB5E80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C172136-917C-3802-4FF3-E4D7D2A3CE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876800"/>
            <a:ext cx="1066800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9" name="Google Shape;1428;p49">
            <a:extLst>
              <a:ext uri="{FF2B5EF4-FFF2-40B4-BE49-F238E27FC236}">
                <a16:creationId xmlns:a16="http://schemas.microsoft.com/office/drawing/2014/main" id="{C634485D-221B-1117-7FF8-907999E30D8F}"/>
              </a:ext>
            </a:extLst>
          </p:cNvPr>
          <p:cNvGrpSpPr/>
          <p:nvPr/>
        </p:nvGrpSpPr>
        <p:grpSpPr>
          <a:xfrm>
            <a:off x="1434735" y="5925820"/>
            <a:ext cx="1079865" cy="445620"/>
            <a:chOff x="2571250" y="5664711"/>
            <a:chExt cx="1439820" cy="594160"/>
          </a:xfrm>
        </p:grpSpPr>
        <p:sp>
          <p:nvSpPr>
            <p:cNvPr id="30" name="Google Shape;1429;p49">
              <a:extLst>
                <a:ext uri="{FF2B5EF4-FFF2-40B4-BE49-F238E27FC236}">
                  <a16:creationId xmlns:a16="http://schemas.microsoft.com/office/drawing/2014/main" id="{827040F9-481C-9032-75E4-02EA4D4FD356}"/>
                </a:ext>
              </a:extLst>
            </p:cNvPr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430;p49">
              <a:extLst>
                <a:ext uri="{FF2B5EF4-FFF2-40B4-BE49-F238E27FC236}">
                  <a16:creationId xmlns:a16="http://schemas.microsoft.com/office/drawing/2014/main" id="{DB3D78A1-74AB-CF35-F36A-F741590F6971}"/>
                </a:ext>
              </a:extLst>
            </p:cNvPr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431;p49">
              <a:extLst>
                <a:ext uri="{FF2B5EF4-FFF2-40B4-BE49-F238E27FC236}">
                  <a16:creationId xmlns:a16="http://schemas.microsoft.com/office/drawing/2014/main" id="{696D454B-AD6F-B002-A1D0-6D0BF6FABD82}"/>
                </a:ext>
              </a:extLst>
            </p:cNvPr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432;p49">
              <a:extLst>
                <a:ext uri="{FF2B5EF4-FFF2-40B4-BE49-F238E27FC236}">
                  <a16:creationId xmlns:a16="http://schemas.microsoft.com/office/drawing/2014/main" id="{41D3E3D7-469F-AB70-2E62-59F7BC2313C2}"/>
                </a:ext>
              </a:extLst>
            </p:cNvPr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433;p49">
              <a:extLst>
                <a:ext uri="{FF2B5EF4-FFF2-40B4-BE49-F238E27FC236}">
                  <a16:creationId xmlns:a16="http://schemas.microsoft.com/office/drawing/2014/main" id="{6F81878C-6711-3856-3E3A-3A0AA22E873C}"/>
                </a:ext>
              </a:extLst>
            </p:cNvPr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434;p49">
              <a:extLst>
                <a:ext uri="{FF2B5EF4-FFF2-40B4-BE49-F238E27FC236}">
                  <a16:creationId xmlns:a16="http://schemas.microsoft.com/office/drawing/2014/main" id="{6CB954BF-93D3-0A36-CB8B-DD22F5DD272A}"/>
                </a:ext>
              </a:extLst>
            </p:cNvPr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435;p49">
              <a:extLst>
                <a:ext uri="{FF2B5EF4-FFF2-40B4-BE49-F238E27FC236}">
                  <a16:creationId xmlns:a16="http://schemas.microsoft.com/office/drawing/2014/main" id="{CA295207-CC49-62A0-BD86-7D163BD59D9F}"/>
                </a:ext>
              </a:extLst>
            </p:cNvPr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436;p49">
              <a:extLst>
                <a:ext uri="{FF2B5EF4-FFF2-40B4-BE49-F238E27FC236}">
                  <a16:creationId xmlns:a16="http://schemas.microsoft.com/office/drawing/2014/main" id="{01A747FD-A633-11CB-8F46-CF61073999A6}"/>
                </a:ext>
              </a:extLst>
            </p:cNvPr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437;p49">
              <a:extLst>
                <a:ext uri="{FF2B5EF4-FFF2-40B4-BE49-F238E27FC236}">
                  <a16:creationId xmlns:a16="http://schemas.microsoft.com/office/drawing/2014/main" id="{6C5CF9AB-8D59-2350-38D3-3DDC982CDE99}"/>
                </a:ext>
              </a:extLst>
            </p:cNvPr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438;p49">
              <a:extLst>
                <a:ext uri="{FF2B5EF4-FFF2-40B4-BE49-F238E27FC236}">
                  <a16:creationId xmlns:a16="http://schemas.microsoft.com/office/drawing/2014/main" id="{CD41E502-8F6E-C36E-7213-DD7C697216DD}"/>
                </a:ext>
              </a:extLst>
            </p:cNvPr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439;p49">
              <a:extLst>
                <a:ext uri="{FF2B5EF4-FFF2-40B4-BE49-F238E27FC236}">
                  <a16:creationId xmlns:a16="http://schemas.microsoft.com/office/drawing/2014/main" id="{18DF79D9-B531-0F0F-4AF3-AAC27E874A92}"/>
                </a:ext>
              </a:extLst>
            </p:cNvPr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440;p49">
              <a:extLst>
                <a:ext uri="{FF2B5EF4-FFF2-40B4-BE49-F238E27FC236}">
                  <a16:creationId xmlns:a16="http://schemas.microsoft.com/office/drawing/2014/main" id="{96031289-5DB7-E826-25A7-5843B9E351A4}"/>
                </a:ext>
              </a:extLst>
            </p:cNvPr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441;p49">
              <a:extLst>
                <a:ext uri="{FF2B5EF4-FFF2-40B4-BE49-F238E27FC236}">
                  <a16:creationId xmlns:a16="http://schemas.microsoft.com/office/drawing/2014/main" id="{9ADD034C-B675-3AC9-3631-21B7951A8361}"/>
                </a:ext>
              </a:extLst>
            </p:cNvPr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442;p49">
              <a:extLst>
                <a:ext uri="{FF2B5EF4-FFF2-40B4-BE49-F238E27FC236}">
                  <a16:creationId xmlns:a16="http://schemas.microsoft.com/office/drawing/2014/main" id="{2D535E60-DB5E-F9D7-3BE3-31A40C5B14DF}"/>
                </a:ext>
              </a:extLst>
            </p:cNvPr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443;p49">
              <a:extLst>
                <a:ext uri="{FF2B5EF4-FFF2-40B4-BE49-F238E27FC236}">
                  <a16:creationId xmlns:a16="http://schemas.microsoft.com/office/drawing/2014/main" id="{FC2A4E30-C668-5E44-0D0B-B1B5A64FB0BC}"/>
                </a:ext>
              </a:extLst>
            </p:cNvPr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444;p49">
              <a:extLst>
                <a:ext uri="{FF2B5EF4-FFF2-40B4-BE49-F238E27FC236}">
                  <a16:creationId xmlns:a16="http://schemas.microsoft.com/office/drawing/2014/main" id="{4A55042E-9D89-BC91-81AB-44BEB90D0879}"/>
                </a:ext>
              </a:extLst>
            </p:cNvPr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445;p49">
              <a:extLst>
                <a:ext uri="{FF2B5EF4-FFF2-40B4-BE49-F238E27FC236}">
                  <a16:creationId xmlns:a16="http://schemas.microsoft.com/office/drawing/2014/main" id="{70616900-09A7-98F7-96C3-7C3825A117C7}"/>
                </a:ext>
              </a:extLst>
            </p:cNvPr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446;p49">
              <a:extLst>
                <a:ext uri="{FF2B5EF4-FFF2-40B4-BE49-F238E27FC236}">
                  <a16:creationId xmlns:a16="http://schemas.microsoft.com/office/drawing/2014/main" id="{8068EA16-7135-CA08-C357-F1A5DAB4DA6E}"/>
                </a:ext>
              </a:extLst>
            </p:cNvPr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447;p49">
              <a:extLst>
                <a:ext uri="{FF2B5EF4-FFF2-40B4-BE49-F238E27FC236}">
                  <a16:creationId xmlns:a16="http://schemas.microsoft.com/office/drawing/2014/main" id="{154B421A-5D9E-BC9B-4DD3-BAD32E4AB7EC}"/>
                </a:ext>
              </a:extLst>
            </p:cNvPr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448;p49">
              <a:extLst>
                <a:ext uri="{FF2B5EF4-FFF2-40B4-BE49-F238E27FC236}">
                  <a16:creationId xmlns:a16="http://schemas.microsoft.com/office/drawing/2014/main" id="{2ED1A262-B2FF-1CD9-0DE7-D6BCE8C9DC07}"/>
                </a:ext>
              </a:extLst>
            </p:cNvPr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449;p49">
              <a:extLst>
                <a:ext uri="{FF2B5EF4-FFF2-40B4-BE49-F238E27FC236}">
                  <a16:creationId xmlns:a16="http://schemas.microsoft.com/office/drawing/2014/main" id="{4F14AB2A-F913-45E3-7ED3-334D62513E54}"/>
                </a:ext>
              </a:extLst>
            </p:cNvPr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450;p49">
              <a:extLst>
                <a:ext uri="{FF2B5EF4-FFF2-40B4-BE49-F238E27FC236}">
                  <a16:creationId xmlns:a16="http://schemas.microsoft.com/office/drawing/2014/main" id="{228F5590-56EE-417A-CE0E-B4C250A7C014}"/>
                </a:ext>
              </a:extLst>
            </p:cNvPr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451;p49">
              <a:extLst>
                <a:ext uri="{FF2B5EF4-FFF2-40B4-BE49-F238E27FC236}">
                  <a16:creationId xmlns:a16="http://schemas.microsoft.com/office/drawing/2014/main" id="{97665639-1D1C-674B-F011-2F1215E5F7AB}"/>
                </a:ext>
              </a:extLst>
            </p:cNvPr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452;p49">
              <a:extLst>
                <a:ext uri="{FF2B5EF4-FFF2-40B4-BE49-F238E27FC236}">
                  <a16:creationId xmlns:a16="http://schemas.microsoft.com/office/drawing/2014/main" id="{94172D8C-B0B6-31B0-84B5-104092754593}"/>
                </a:ext>
              </a:extLst>
            </p:cNvPr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E9C039-BFB5-6AFC-F25C-523096BEC6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165"/>
          <a:stretch/>
        </p:blipFill>
        <p:spPr>
          <a:xfrm>
            <a:off x="7529494" y="4265756"/>
            <a:ext cx="1320018" cy="1054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465830"/>
            <a:ext cx="2075748" cy="1298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" r="6572" b="-1"/>
          <a:stretch/>
        </p:blipFill>
        <p:spPr>
          <a:xfrm>
            <a:off x="6248400" y="634742"/>
            <a:ext cx="1819209" cy="1147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76" y="2971801"/>
            <a:ext cx="4728158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52537"/>
            <a:ext cx="2470847" cy="1973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FF2A63-F0A9-DD55-3773-B2FE565D72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617202"/>
            <a:ext cx="1895039" cy="2049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2B129B-F2B4-5C15-36DD-910E16A6F8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r="15385"/>
          <a:stretch/>
        </p:blipFill>
        <p:spPr>
          <a:xfrm>
            <a:off x="380999" y="3026526"/>
            <a:ext cx="1228205" cy="1774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3" name="Google Shape;1083;p48">
            <a:extLst>
              <a:ext uri="{FF2B5EF4-FFF2-40B4-BE49-F238E27FC236}">
                <a16:creationId xmlns:a16="http://schemas.microsoft.com/office/drawing/2014/main" id="{9B110AA5-8923-1585-5486-A20AB686410E}"/>
              </a:ext>
            </a:extLst>
          </p:cNvPr>
          <p:cNvGrpSpPr/>
          <p:nvPr/>
        </p:nvGrpSpPr>
        <p:grpSpPr>
          <a:xfrm>
            <a:off x="2362200" y="1514200"/>
            <a:ext cx="1079481" cy="1051467"/>
            <a:chOff x="5916675" y="927975"/>
            <a:chExt cx="516350" cy="502950"/>
          </a:xfrm>
        </p:grpSpPr>
        <p:sp>
          <p:nvSpPr>
            <p:cNvPr id="34" name="Google Shape;1084;p48">
              <a:extLst>
                <a:ext uri="{FF2B5EF4-FFF2-40B4-BE49-F238E27FC236}">
                  <a16:creationId xmlns:a16="http://schemas.microsoft.com/office/drawing/2014/main" id="{BA23C406-943F-E923-1D70-94D807D24330}"/>
                </a:ext>
              </a:extLst>
            </p:cNvPr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85;p48">
              <a:extLst>
                <a:ext uri="{FF2B5EF4-FFF2-40B4-BE49-F238E27FC236}">
                  <a16:creationId xmlns:a16="http://schemas.microsoft.com/office/drawing/2014/main" id="{42FB75C9-C375-49A8-A9E3-A369B584E393}"/>
                </a:ext>
              </a:extLst>
            </p:cNvPr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091;p48">
            <a:extLst>
              <a:ext uri="{FF2B5EF4-FFF2-40B4-BE49-F238E27FC236}">
                <a16:creationId xmlns:a16="http://schemas.microsoft.com/office/drawing/2014/main" id="{FE2E9AAB-E8FC-29B1-FDFF-90A9CBD85473}"/>
              </a:ext>
            </a:extLst>
          </p:cNvPr>
          <p:cNvSpPr/>
          <p:nvPr/>
        </p:nvSpPr>
        <p:spPr>
          <a:xfrm>
            <a:off x="2727567" y="2327506"/>
            <a:ext cx="1000561" cy="56519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6D9EE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876D914-B858-9169-77E2-ABE93DD55A87}"/>
              </a:ext>
            </a:extLst>
          </p:cNvPr>
          <p:cNvSpPr txBox="1"/>
          <p:nvPr/>
        </p:nvSpPr>
        <p:spPr>
          <a:xfrm>
            <a:off x="3375905" y="71409"/>
            <a:ext cx="239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HỆ THỐNG CỬA</a:t>
            </a:r>
          </a:p>
        </p:txBody>
      </p:sp>
      <p:sp>
        <p:nvSpPr>
          <p:cNvPr id="73" name="object 18">
            <a:extLst>
              <a:ext uri="{FF2B5EF4-FFF2-40B4-BE49-F238E27FC236}">
                <a16:creationId xmlns:a16="http://schemas.microsoft.com/office/drawing/2014/main" id="{43E03069-2748-695A-C3AB-162B8270F244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2" name="object 17">
            <a:extLst>
              <a:ext uri="{FF2B5EF4-FFF2-40B4-BE49-F238E27FC236}">
                <a16:creationId xmlns:a16="http://schemas.microsoft.com/office/drawing/2014/main" id="{C12A7C95-DF4D-A529-D452-1C67DFE01027}"/>
              </a:ext>
            </a:extLst>
          </p:cNvPr>
          <p:cNvSpPr txBox="1"/>
          <p:nvPr/>
        </p:nvSpPr>
        <p:spPr>
          <a:xfrm>
            <a:off x="2590800" y="5668795"/>
            <a:ext cx="6890765" cy="9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PMA</a:t>
            </a:r>
          </a:p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1.300.000 đ/1md</a:t>
            </a:r>
          </a:p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Nhôm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4400</a:t>
            </a:r>
          </a:p>
          <a:p>
            <a:pPr marL="1270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1.200.000 đ/1md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571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994D83-C5A9-9961-1D07-0C6F0AE807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3" r="14803"/>
          <a:stretch/>
        </p:blipFill>
        <p:spPr>
          <a:xfrm>
            <a:off x="173637" y="2013573"/>
            <a:ext cx="1524000" cy="1075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2" b="3972"/>
          <a:stretch/>
        </p:blipFill>
        <p:spPr>
          <a:xfrm>
            <a:off x="1828800" y="2297486"/>
            <a:ext cx="4587240" cy="2973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object 17"/>
          <p:cNvSpPr txBox="1"/>
          <p:nvPr/>
        </p:nvSpPr>
        <p:spPr>
          <a:xfrm>
            <a:off x="1828800" y="5508939"/>
            <a:ext cx="3352800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xương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Gyproc 9mm.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180.000đ/m2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A107C2-AC60-E2D2-1532-FBE127DD0C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r="5018"/>
          <a:stretch/>
        </p:blipFill>
        <p:spPr>
          <a:xfrm>
            <a:off x="6100373" y="761181"/>
            <a:ext cx="1752600" cy="163240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B8314E-B46F-B567-285C-5C76199C27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4" r="19804"/>
          <a:stretch/>
        </p:blipFill>
        <p:spPr>
          <a:xfrm>
            <a:off x="7391400" y="2148932"/>
            <a:ext cx="1691640" cy="1575628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753D49-1D0B-E6FC-16DE-FEED173516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r="9739"/>
          <a:stretch/>
        </p:blipFill>
        <p:spPr>
          <a:xfrm>
            <a:off x="7416800" y="3962400"/>
            <a:ext cx="1752600" cy="163240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D671C2-D490-C977-68E2-3E24E6E8D9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7" r="11527"/>
          <a:stretch/>
        </p:blipFill>
        <p:spPr>
          <a:xfrm>
            <a:off x="6002728" y="5225593"/>
            <a:ext cx="1752600" cy="163240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9" r="14899"/>
          <a:stretch/>
        </p:blipFill>
        <p:spPr>
          <a:xfrm>
            <a:off x="1781519" y="958316"/>
            <a:ext cx="1782955" cy="1257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58931B8-7F14-EFB7-CFB2-6C2BE653A214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6416040" y="3276600"/>
            <a:ext cx="1051560" cy="507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035962-65D0-0721-CB2F-08B5F085EFB4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416040" y="3784092"/>
            <a:ext cx="1000760" cy="673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837482C-19A6-42B7-44C5-CACAA89A8542}"/>
              </a:ext>
            </a:extLst>
          </p:cNvPr>
          <p:cNvCxnSpPr>
            <a:cxnSpLocks/>
            <a:stCxn id="14" idx="3"/>
            <a:endCxn id="10" idx="4"/>
          </p:cNvCxnSpPr>
          <p:nvPr/>
        </p:nvCxnSpPr>
        <p:spPr>
          <a:xfrm flipV="1">
            <a:off x="6416040" y="2393588"/>
            <a:ext cx="560633" cy="1390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46FD8C-07FF-149A-C325-F7CAD7379F0B}"/>
              </a:ext>
            </a:extLst>
          </p:cNvPr>
          <p:cNvCxnSpPr>
            <a:cxnSpLocks/>
            <a:stCxn id="14" idx="3"/>
            <a:endCxn id="15" idx="0"/>
          </p:cNvCxnSpPr>
          <p:nvPr/>
        </p:nvCxnSpPr>
        <p:spPr>
          <a:xfrm>
            <a:off x="6416040" y="3784092"/>
            <a:ext cx="462988" cy="1441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7877517-93A4-66F0-6DCB-AAB775DB9C21}"/>
              </a:ext>
            </a:extLst>
          </p:cNvPr>
          <p:cNvSpPr txBox="1"/>
          <p:nvPr/>
        </p:nvSpPr>
        <p:spPr>
          <a:xfrm>
            <a:off x="4038600" y="71409"/>
            <a:ext cx="206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THẠCH CAO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AF4F36F9-A341-914B-7260-8547BFA1B4F6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29307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1371600"/>
            <a:ext cx="8845684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u="none" spc="-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800" u="none" spc="-210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sz="4800" u="none" spc="-21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 </a:t>
            </a:r>
            <a:r>
              <a:rPr sz="4800" u="none" spc="-235" dirty="0" err="1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sz="4800" u="none" spc="-23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u="none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</a:t>
            </a:r>
            <a:r>
              <a:rPr sz="5400" u="none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u="none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sz="4000" u="none" spc="-18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4000" u="none" spc="-200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</a:t>
            </a:r>
            <a:r>
              <a:rPr sz="4000" u="none" spc="-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sz="4000" u="none" spc="350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u="none" spc="-5" dirty="0">
                <a:solidFill>
                  <a:srgbClr val="3475C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sz="4400" u="none" spc="-5" dirty="0">
              <a:solidFill>
                <a:srgbClr val="3475C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0743" y="3406054"/>
            <a:ext cx="6841559" cy="22903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 máy</a:t>
            </a: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thất: giường,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bàn ghế, ti vi, điều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èn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sưởi, năng lượng 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endParaRPr lang="en-US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marR="5080" indent="-285750">
              <a:lnSpc>
                <a:spcPct val="100000"/>
              </a:lnSpc>
              <a:buFontTx/>
              <a:buChar char="-"/>
            </a:pPr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endParaRPr sz="24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4" name="Google Shape;182;p11">
            <a:extLst>
              <a:ext uri="{FF2B5EF4-FFF2-40B4-BE49-F238E27FC236}">
                <a16:creationId xmlns:a16="http://schemas.microsoft.com/office/drawing/2014/main" id="{21632254-C626-9FAE-948F-5EF2216C9684}"/>
              </a:ext>
            </a:extLst>
          </p:cNvPr>
          <p:cNvSpPr/>
          <p:nvPr/>
        </p:nvSpPr>
        <p:spPr>
          <a:xfrm>
            <a:off x="7755959" y="276752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83;p11">
            <a:extLst>
              <a:ext uri="{FF2B5EF4-FFF2-40B4-BE49-F238E27FC236}">
                <a16:creationId xmlns:a16="http://schemas.microsoft.com/office/drawing/2014/main" id="{DD8D8D4D-7B71-7A44-03C0-41708564DE00}"/>
              </a:ext>
            </a:extLst>
          </p:cNvPr>
          <p:cNvSpPr/>
          <p:nvPr/>
        </p:nvSpPr>
        <p:spPr>
          <a:xfrm>
            <a:off x="8231732" y="381000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84;p11">
            <a:extLst>
              <a:ext uri="{FF2B5EF4-FFF2-40B4-BE49-F238E27FC236}">
                <a16:creationId xmlns:a16="http://schemas.microsoft.com/office/drawing/2014/main" id="{38FAB162-5845-72C8-C113-D74AD8467BEC}"/>
              </a:ext>
            </a:extLst>
          </p:cNvPr>
          <p:cNvSpPr/>
          <p:nvPr/>
        </p:nvSpPr>
        <p:spPr>
          <a:xfrm>
            <a:off x="8554834" y="1239952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85;p11">
            <a:extLst>
              <a:ext uri="{FF2B5EF4-FFF2-40B4-BE49-F238E27FC236}">
                <a16:creationId xmlns:a16="http://schemas.microsoft.com/office/drawing/2014/main" id="{DBDDAC20-DF0E-220B-85D0-E5D0C2DA1EA9}"/>
              </a:ext>
            </a:extLst>
          </p:cNvPr>
          <p:cNvSpPr/>
          <p:nvPr/>
        </p:nvSpPr>
        <p:spPr>
          <a:xfrm>
            <a:off x="8127484" y="276752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5;p5">
            <a:extLst>
              <a:ext uri="{FF2B5EF4-FFF2-40B4-BE49-F238E27FC236}">
                <a16:creationId xmlns:a16="http://schemas.microsoft.com/office/drawing/2014/main" id="{5FE867D5-3D38-0876-B2CA-CD73BB98D23C}"/>
              </a:ext>
            </a:extLst>
          </p:cNvPr>
          <p:cNvSpPr/>
          <p:nvPr/>
        </p:nvSpPr>
        <p:spPr>
          <a:xfrm>
            <a:off x="609525" y="4802725"/>
            <a:ext cx="893700" cy="8937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69;p5">
            <a:extLst>
              <a:ext uri="{FF2B5EF4-FFF2-40B4-BE49-F238E27FC236}">
                <a16:creationId xmlns:a16="http://schemas.microsoft.com/office/drawing/2014/main" id="{B2210567-8C71-94E1-F491-19712F284831}"/>
              </a:ext>
            </a:extLst>
          </p:cNvPr>
          <p:cNvSpPr/>
          <p:nvPr/>
        </p:nvSpPr>
        <p:spPr>
          <a:xfrm>
            <a:off x="-687600" y="3464200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71;p5">
            <a:extLst>
              <a:ext uri="{FF2B5EF4-FFF2-40B4-BE49-F238E27FC236}">
                <a16:creationId xmlns:a16="http://schemas.microsoft.com/office/drawing/2014/main" id="{DEE6E328-4ECC-E2CF-5F53-41D36C5D8528}"/>
              </a:ext>
            </a:extLst>
          </p:cNvPr>
          <p:cNvSpPr/>
          <p:nvPr/>
        </p:nvSpPr>
        <p:spPr>
          <a:xfrm>
            <a:off x="254050" y="4442800"/>
            <a:ext cx="811200" cy="81120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72;p5">
            <a:extLst>
              <a:ext uri="{FF2B5EF4-FFF2-40B4-BE49-F238E27FC236}">
                <a16:creationId xmlns:a16="http://schemas.microsoft.com/office/drawing/2014/main" id="{783398C1-AEA5-B855-C7DD-CD4FCFB6A02C}"/>
              </a:ext>
            </a:extLst>
          </p:cNvPr>
          <p:cNvSpPr/>
          <p:nvPr/>
        </p:nvSpPr>
        <p:spPr>
          <a:xfrm>
            <a:off x="-381000" y="6254100"/>
            <a:ext cx="1207800" cy="1207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73;p5">
            <a:extLst>
              <a:ext uri="{FF2B5EF4-FFF2-40B4-BE49-F238E27FC236}">
                <a16:creationId xmlns:a16="http://schemas.microsoft.com/office/drawing/2014/main" id="{2800ED03-9BAF-472C-7543-5463826D2A99}"/>
              </a:ext>
            </a:extLst>
          </p:cNvPr>
          <p:cNvSpPr/>
          <p:nvPr/>
        </p:nvSpPr>
        <p:spPr>
          <a:xfrm>
            <a:off x="781125" y="5965125"/>
            <a:ext cx="550500" cy="5505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74;p5">
            <a:extLst>
              <a:ext uri="{FF2B5EF4-FFF2-40B4-BE49-F238E27FC236}">
                <a16:creationId xmlns:a16="http://schemas.microsoft.com/office/drawing/2014/main" id="{FD9853C2-98FC-0B65-8F1D-85D5E159D742}"/>
              </a:ext>
            </a:extLst>
          </p:cNvPr>
          <p:cNvSpPr/>
          <p:nvPr/>
        </p:nvSpPr>
        <p:spPr>
          <a:xfrm>
            <a:off x="-96100" y="5097175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060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66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19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BB1C931-F65C-41FA-BAEC-221DC3DB4542}"/>
              </a:ext>
            </a:extLst>
          </p:cNvPr>
          <p:cNvCxnSpPr>
            <a:cxnSpLocks/>
          </p:cNvCxnSpPr>
          <p:nvPr/>
        </p:nvCxnSpPr>
        <p:spPr>
          <a:xfrm flipV="1">
            <a:off x="0" y="705559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3042C567-4BC2-4B80-8114-3ECFAD40B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016104"/>
              </p:ext>
            </p:extLst>
          </p:nvPr>
        </p:nvGraphicFramePr>
        <p:xfrm>
          <a:off x="226905" y="1657092"/>
          <a:ext cx="8676643" cy="82296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750551">
                  <a:extLst>
                    <a:ext uri="{9D8B030D-6E8A-4147-A177-3AD203B41FA5}">
                      <a16:colId xmlns:a16="http://schemas.microsoft.com/office/drawing/2014/main" val="593256524"/>
                    </a:ext>
                  </a:extLst>
                </a:gridCol>
                <a:gridCol w="6926092">
                  <a:extLst>
                    <a:ext uri="{9D8B030D-6E8A-4147-A177-3AD203B41FA5}">
                      <a16:colId xmlns:a16="http://schemas.microsoft.com/office/drawing/2014/main" val="5979646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357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882599"/>
                  </a:ext>
                </a:extLst>
              </a:tr>
              <a:tr h="22520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endParaRPr lang="en-US" sz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977655"/>
                  </a:ext>
                </a:extLst>
              </a:tr>
            </a:tbl>
          </a:graphicData>
        </a:graphic>
      </p:graphicFrame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574307C-D1D6-428A-852A-690A782CE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381751"/>
              </p:ext>
            </p:extLst>
          </p:nvPr>
        </p:nvGraphicFramePr>
        <p:xfrm>
          <a:off x="228597" y="2525613"/>
          <a:ext cx="8686803" cy="1204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1">
                  <a:extLst>
                    <a:ext uri="{9D8B030D-6E8A-4147-A177-3AD203B41FA5}">
                      <a16:colId xmlns:a16="http://schemas.microsoft.com/office/drawing/2014/main" val="503830020"/>
                    </a:ext>
                  </a:extLst>
                </a:gridCol>
                <a:gridCol w="1987973">
                  <a:extLst>
                    <a:ext uri="{9D8B030D-6E8A-4147-A177-3AD203B41FA5}">
                      <a16:colId xmlns:a16="http://schemas.microsoft.com/office/drawing/2014/main" val="150373945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90192222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480040125"/>
                    </a:ext>
                  </a:extLst>
                </a:gridCol>
                <a:gridCol w="1898229">
                  <a:extLst>
                    <a:ext uri="{9D8B030D-6E8A-4147-A177-3AD203B41FA5}">
                      <a16:colId xmlns:a16="http://schemas.microsoft.com/office/drawing/2014/main" val="1495589497"/>
                    </a:ext>
                  </a:extLst>
                </a:gridCol>
              </a:tblGrid>
              <a:tr h="2104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292267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Móng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băng</a:t>
                      </a:r>
                      <a:endParaRPr lang="en-US" sz="120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M2 x </a:t>
                      </a:r>
                      <a:r>
                        <a:rPr lang="en-US" sz="12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endParaRPr lang="en-US" sz="1200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574960"/>
                  </a:ext>
                </a:extLst>
              </a:tr>
              <a:tr h="249446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VNĐ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46048"/>
                  </a:ext>
                </a:extLst>
              </a:tr>
              <a:tr h="32010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Sàn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mái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M2 </a:t>
                      </a:r>
                      <a:r>
                        <a:rPr 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15%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5.800.000 VNĐ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VNĐ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31917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6" r="18803"/>
          <a:stretch/>
        </p:blipFill>
        <p:spPr bwMode="auto">
          <a:xfrm>
            <a:off x="6629400" y="4800600"/>
            <a:ext cx="2122805" cy="1748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ThangNgo\Downloads\Con dau_preview_rev_1 (1)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32465"/>
            <a:ext cx="1760220" cy="15030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306786" y="4751517"/>
            <a:ext cx="984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GIÁM ĐỐC</a:t>
            </a:r>
            <a:endParaRPr lang="vi-VN" sz="1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C944B9-FB77-EDAD-1AA1-C9B9A651945C}"/>
              </a:ext>
            </a:extLst>
          </p:cNvPr>
          <p:cNvSpPr txBox="1"/>
          <p:nvPr/>
        </p:nvSpPr>
        <p:spPr>
          <a:xfrm>
            <a:off x="237065" y="855139"/>
            <a:ext cx="870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VINADUY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Khách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BẰNG</a:t>
            </a: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 BĂNG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98EB7-697A-8629-E36A-279CB17B137A}"/>
              </a:ext>
            </a:extLst>
          </p:cNvPr>
          <p:cNvSpPr txBox="1"/>
          <p:nvPr/>
        </p:nvSpPr>
        <p:spPr>
          <a:xfrm>
            <a:off x="6999605" y="6365823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en-US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559E2B-E735-DF39-08E8-2E7C71E48CEC}"/>
              </a:ext>
            </a:extLst>
          </p:cNvPr>
          <p:cNvSpPr txBox="1"/>
          <p:nvPr/>
        </p:nvSpPr>
        <p:spPr>
          <a:xfrm>
            <a:off x="3772112" y="10931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none" dirty="0">
                <a:solidFill>
                  <a:schemeClr val="bg1"/>
                </a:solidFill>
                <a:latin typeface="+mn-lt"/>
              </a:rPr>
              <a:t>BẢNG BÁO GIÁ CHI TIẾT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879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object 12"/>
          <p:cNvGrpSpPr/>
          <p:nvPr/>
        </p:nvGrpSpPr>
        <p:grpSpPr>
          <a:xfrm>
            <a:off x="6064061" y="4704879"/>
            <a:ext cx="2495292" cy="1827362"/>
            <a:chOff x="2433318" y="797558"/>
            <a:chExt cx="6710681" cy="6194763"/>
          </a:xfrm>
        </p:grpSpPr>
        <p:sp>
          <p:nvSpPr>
            <p:cNvPr id="14" name="object 14"/>
            <p:cNvSpPr/>
            <p:nvPr/>
          </p:nvSpPr>
          <p:spPr>
            <a:xfrm>
              <a:off x="2433318" y="797558"/>
              <a:ext cx="6710681" cy="61947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59903" y="990602"/>
              <a:ext cx="6292941" cy="579093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629854" y="207570"/>
            <a:ext cx="23202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sz="1400" i="1" spc="-70" dirty="0">
                <a:solidFill>
                  <a:schemeClr val="bg1"/>
                </a:solidFill>
                <a:latin typeface="Arial"/>
                <a:cs typeface="Arial"/>
              </a:rPr>
              <a:t>Khối </a:t>
            </a:r>
            <a:r>
              <a:rPr sz="1400" i="1" spc="-50" dirty="0">
                <a:solidFill>
                  <a:schemeClr val="bg1"/>
                </a:solidFill>
                <a:latin typeface="Arial"/>
                <a:cs typeface="Arial"/>
              </a:rPr>
              <a:t>lượng </a:t>
            </a:r>
            <a:r>
              <a:rPr sz="1400" i="1" spc="-80" dirty="0">
                <a:solidFill>
                  <a:schemeClr val="bg1"/>
                </a:solidFill>
                <a:latin typeface="Arial"/>
                <a:cs typeface="Arial"/>
              </a:rPr>
              <a:t>căn </a:t>
            </a:r>
            <a:r>
              <a:rPr sz="1400" i="1" spc="-95" dirty="0">
                <a:solidFill>
                  <a:schemeClr val="bg1"/>
                </a:solidFill>
                <a:latin typeface="Arial"/>
                <a:cs typeface="Arial"/>
              </a:rPr>
              <a:t>cứ </a:t>
            </a:r>
            <a:r>
              <a:rPr sz="1400" i="1" spc="-10" dirty="0">
                <a:solidFill>
                  <a:schemeClr val="bg1"/>
                </a:solidFill>
                <a:latin typeface="Carlito"/>
                <a:cs typeface="Carlito"/>
              </a:rPr>
              <a:t>theo </a:t>
            </a:r>
            <a:r>
              <a:rPr sz="1400" i="1" spc="-60" dirty="0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sz="1400" i="1" spc="-70" dirty="0">
                <a:solidFill>
                  <a:schemeClr val="bg1"/>
                </a:solidFill>
                <a:latin typeface="Arial"/>
                <a:cs typeface="Arial"/>
              </a:rPr>
              <a:t> 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32B6C1-66B9-47F7-8F06-BB1BE61276C2}"/>
              </a:ext>
            </a:extLst>
          </p:cNvPr>
          <p:cNvSpPr txBox="1"/>
          <p:nvPr/>
        </p:nvSpPr>
        <p:spPr>
          <a:xfrm>
            <a:off x="457200" y="4876800"/>
            <a:ext cx="54536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vi-VN" sz="1100" dirty="0"/>
              <a:t>Kích thước của toàn bản móng phổ thông là 900 x 350 (mm)</a:t>
            </a:r>
            <a:endParaRPr lang="en-US" sz="1100" dirty="0"/>
          </a:p>
          <a:p>
            <a:pPr marL="171450" indent="-171450">
              <a:buFontTx/>
              <a:buChar char="-"/>
            </a:pPr>
            <a:r>
              <a:rPr lang="vi-VN" sz="1100" dirty="0"/>
              <a:t>Kích thước của dầm móng phổ thông là: 300 x 500 (mm)</a:t>
            </a:r>
            <a:endParaRPr lang="en-US" sz="1100" dirty="0"/>
          </a:p>
          <a:p>
            <a:r>
              <a:rPr lang="en-US" sz="1100" dirty="0"/>
              <a:t>-   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Thép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móng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mức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phổ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: </a:t>
            </a:r>
            <a:r>
              <a:rPr lang="el-GR" sz="1100" dirty="0">
                <a:latin typeface="Arial" pitchFamily="34" charset="0"/>
                <a:cs typeface="Arial" pitchFamily="34" charset="0"/>
              </a:rPr>
              <a:t>Φ12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a150.</a:t>
            </a:r>
          </a:p>
          <a:p>
            <a:pPr marL="171450" indent="-171450">
              <a:buFontTx/>
              <a:buChar char="-"/>
            </a:pPr>
            <a:r>
              <a:rPr lang="vi-VN" sz="1100" dirty="0"/>
              <a:t>Thép của dầm móng mức phổ thông là: </a:t>
            </a:r>
            <a:r>
              <a:rPr lang="en-US" sz="1100" dirty="0" err="1"/>
              <a:t>Thép</a:t>
            </a:r>
            <a:r>
              <a:rPr lang="en-US" sz="1100" dirty="0"/>
              <a:t> </a:t>
            </a:r>
            <a:r>
              <a:rPr lang="vi-VN" sz="1100" dirty="0"/>
              <a:t>dọc 6</a:t>
            </a:r>
            <a:r>
              <a:rPr lang="el-GR" sz="1100" dirty="0"/>
              <a:t>Φ(18)</a:t>
            </a:r>
            <a:r>
              <a:rPr lang="en-US" sz="1100" dirty="0"/>
              <a:t>, t</a:t>
            </a:r>
            <a:r>
              <a:rPr lang="vi-VN" sz="1100" dirty="0"/>
              <a:t>hé</a:t>
            </a:r>
            <a:r>
              <a:rPr lang="en-US" sz="1100" dirty="0"/>
              <a:t>p</a:t>
            </a:r>
            <a:r>
              <a:rPr lang="vi-VN" sz="1100" dirty="0"/>
              <a:t>  đai </a:t>
            </a:r>
            <a:r>
              <a:rPr lang="el-GR" sz="1100" dirty="0"/>
              <a:t>Φ8</a:t>
            </a:r>
            <a:r>
              <a:rPr lang="vi-VN" sz="1100" dirty="0"/>
              <a:t>a150.</a:t>
            </a:r>
          </a:p>
          <a:p>
            <a:pPr marL="171450" indent="-171450">
              <a:buFontTx/>
              <a:buChar char="-"/>
            </a:pPr>
            <a:r>
              <a:rPr lang="vi-VN" sz="1100" dirty="0">
                <a:latin typeface="Roboto" panose="02000000000000000000" pitchFamily="2" charset="0"/>
              </a:rPr>
              <a:t>Bê tông móng sử dụng bê tông </a:t>
            </a:r>
            <a:r>
              <a:rPr lang="en-US" sz="1100" dirty="0">
                <a:latin typeface="Roboto" panose="02000000000000000000" pitchFamily="2" charset="0"/>
              </a:rPr>
              <a:t>MÁC</a:t>
            </a:r>
            <a:r>
              <a:rPr lang="vi-VN" sz="1100" dirty="0">
                <a:latin typeface="Roboto" panose="02000000000000000000" pitchFamily="2" charset="0"/>
              </a:rPr>
              <a:t> #250</a:t>
            </a:r>
          </a:p>
          <a:p>
            <a:pPr marL="171450" indent="-171450">
              <a:buFontTx/>
              <a:buChar char="-"/>
            </a:pPr>
            <a:r>
              <a:rPr lang="vi-VN" sz="1100" i="0" dirty="0">
                <a:effectLst/>
                <a:latin typeface="Roboto" panose="02000000000000000000" pitchFamily="2" charset="0"/>
              </a:rPr>
              <a:t>Sắt cột móng </a:t>
            </a:r>
            <a:r>
              <a:rPr lang="el-GR" sz="1100" i="0" dirty="0">
                <a:effectLst/>
                <a:latin typeface="Roboto" panose="02000000000000000000" pitchFamily="2" charset="0"/>
              </a:rPr>
              <a:t>Φ</a:t>
            </a:r>
            <a:r>
              <a:rPr lang="vi-VN" sz="1100" i="0" dirty="0">
                <a:effectLst/>
                <a:latin typeface="Roboto" panose="02000000000000000000" pitchFamily="2" charset="0"/>
              </a:rPr>
              <a:t> </a:t>
            </a:r>
            <a:r>
              <a:rPr lang="en-US" sz="1100" dirty="0">
                <a:latin typeface="Roboto" panose="02000000000000000000" pitchFamily="2" charset="0"/>
              </a:rPr>
              <a:t>16 - 18</a:t>
            </a:r>
            <a:endParaRPr lang="vi-VN" sz="1100" i="0" dirty="0">
              <a:effectLst/>
              <a:latin typeface="Roboto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95" y="2665730"/>
            <a:ext cx="2396235" cy="1812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EE840F-E2B9-8112-CCE8-A27C94DFD464}"/>
              </a:ext>
            </a:extLst>
          </p:cNvPr>
          <p:cNvSpPr txBox="1"/>
          <p:nvPr/>
        </p:nvSpPr>
        <p:spPr>
          <a:xfrm>
            <a:off x="3723709" y="96118"/>
            <a:ext cx="1882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MÓNG BĂNG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1323D5-C936-CEBD-6276-0E1FC343C6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2" y="2099006"/>
            <a:ext cx="3547510" cy="22105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906F6B-E662-1A05-8F2C-3E81D9C7ED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6851" r="22500" b="26403"/>
          <a:stretch/>
        </p:blipFill>
        <p:spPr>
          <a:xfrm>
            <a:off x="6154195" y="758898"/>
            <a:ext cx="2405158" cy="1679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oogle Shape;1348;p49">
            <a:extLst>
              <a:ext uri="{FF2B5EF4-FFF2-40B4-BE49-F238E27FC236}">
                <a16:creationId xmlns:a16="http://schemas.microsoft.com/office/drawing/2014/main" id="{6D9C4233-A2A3-A525-0561-E6992CF39232}"/>
              </a:ext>
            </a:extLst>
          </p:cNvPr>
          <p:cNvGrpSpPr/>
          <p:nvPr/>
        </p:nvGrpSpPr>
        <p:grpSpPr>
          <a:xfrm>
            <a:off x="4343292" y="2836772"/>
            <a:ext cx="841062" cy="735034"/>
            <a:chOff x="9626723" y="5526313"/>
            <a:chExt cx="720002" cy="647256"/>
          </a:xfrm>
        </p:grpSpPr>
        <p:sp>
          <p:nvSpPr>
            <p:cNvPr id="20" name="Google Shape;1349;p49">
              <a:extLst>
                <a:ext uri="{FF2B5EF4-FFF2-40B4-BE49-F238E27FC236}">
                  <a16:creationId xmlns:a16="http://schemas.microsoft.com/office/drawing/2014/main" id="{76C9F0F0-B2CE-E372-CA00-4CECE3E4D288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50;p49">
              <a:extLst>
                <a:ext uri="{FF2B5EF4-FFF2-40B4-BE49-F238E27FC236}">
                  <a16:creationId xmlns:a16="http://schemas.microsoft.com/office/drawing/2014/main" id="{FF281731-C55D-E054-5794-F0DDDB3CB3E5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51;p49">
              <a:extLst>
                <a:ext uri="{FF2B5EF4-FFF2-40B4-BE49-F238E27FC236}">
                  <a16:creationId xmlns:a16="http://schemas.microsoft.com/office/drawing/2014/main" id="{FEA4CF82-0F37-7B1B-F5CF-60FB76E32A29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52;p49">
              <a:extLst>
                <a:ext uri="{FF2B5EF4-FFF2-40B4-BE49-F238E27FC236}">
                  <a16:creationId xmlns:a16="http://schemas.microsoft.com/office/drawing/2014/main" id="{0E0B9A76-EEE3-49F1-51F3-C049E3DFDBC1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53;p49">
              <a:extLst>
                <a:ext uri="{FF2B5EF4-FFF2-40B4-BE49-F238E27FC236}">
                  <a16:creationId xmlns:a16="http://schemas.microsoft.com/office/drawing/2014/main" id="{5F0AA660-3FD1-98B1-DD44-5D893BA8CBE7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54;p49">
              <a:extLst>
                <a:ext uri="{FF2B5EF4-FFF2-40B4-BE49-F238E27FC236}">
                  <a16:creationId xmlns:a16="http://schemas.microsoft.com/office/drawing/2014/main" id="{AEEB00E7-CF5F-7557-CCEB-478A916476DC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55;p49">
              <a:extLst>
                <a:ext uri="{FF2B5EF4-FFF2-40B4-BE49-F238E27FC236}">
                  <a16:creationId xmlns:a16="http://schemas.microsoft.com/office/drawing/2014/main" id="{7D2ACA5C-6865-D52A-480E-3DD0FC02A29D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56;p49">
              <a:extLst>
                <a:ext uri="{FF2B5EF4-FFF2-40B4-BE49-F238E27FC236}">
                  <a16:creationId xmlns:a16="http://schemas.microsoft.com/office/drawing/2014/main" id="{CD13C2B6-E4B7-90C1-7635-4069939A3133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57;p49">
              <a:extLst>
                <a:ext uri="{FF2B5EF4-FFF2-40B4-BE49-F238E27FC236}">
                  <a16:creationId xmlns:a16="http://schemas.microsoft.com/office/drawing/2014/main" id="{7C85968A-5144-AED5-F0FA-8F225B8D2231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58;p49">
              <a:extLst>
                <a:ext uri="{FF2B5EF4-FFF2-40B4-BE49-F238E27FC236}">
                  <a16:creationId xmlns:a16="http://schemas.microsoft.com/office/drawing/2014/main" id="{347F89F6-7858-E721-BA0C-A3BE98DCC49C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59;p49">
              <a:extLst>
                <a:ext uri="{FF2B5EF4-FFF2-40B4-BE49-F238E27FC236}">
                  <a16:creationId xmlns:a16="http://schemas.microsoft.com/office/drawing/2014/main" id="{04073AEB-D2AD-78E7-17E0-FB2D32935F45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60;p49">
              <a:extLst>
                <a:ext uri="{FF2B5EF4-FFF2-40B4-BE49-F238E27FC236}">
                  <a16:creationId xmlns:a16="http://schemas.microsoft.com/office/drawing/2014/main" id="{30E9569F-3AA3-477C-4757-4B57AE3BFF2C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641EDE9-78E2-C792-D11D-2B3135A91268}"/>
              </a:ext>
            </a:extLst>
          </p:cNvPr>
          <p:cNvCxnSpPr>
            <a:cxnSpLocks/>
            <a:stCxn id="20" idx="7"/>
            <a:endCxn id="10" idx="1"/>
          </p:cNvCxnSpPr>
          <p:nvPr/>
        </p:nvCxnSpPr>
        <p:spPr>
          <a:xfrm flipV="1">
            <a:off x="4994720" y="1598816"/>
            <a:ext cx="1159475" cy="1265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591B6E-819E-AC03-C220-2AB9FE72D069}"/>
              </a:ext>
            </a:extLst>
          </p:cNvPr>
          <p:cNvCxnSpPr>
            <a:cxnSpLocks/>
            <a:stCxn id="23" idx="6"/>
            <a:endCxn id="13" idx="1"/>
          </p:cNvCxnSpPr>
          <p:nvPr/>
        </p:nvCxnSpPr>
        <p:spPr>
          <a:xfrm>
            <a:off x="5184354" y="3204295"/>
            <a:ext cx="969841" cy="367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BE7958E-8ACB-468B-3B71-037E7D3D0CA9}"/>
              </a:ext>
            </a:extLst>
          </p:cNvPr>
          <p:cNvCxnSpPr>
            <a:cxnSpLocks/>
            <a:stCxn id="22" idx="5"/>
            <a:endCxn id="15" idx="1"/>
          </p:cNvCxnSpPr>
          <p:nvPr/>
        </p:nvCxnSpPr>
        <p:spPr>
          <a:xfrm>
            <a:off x="4994720" y="3543817"/>
            <a:ext cx="1190778" cy="2072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9F4C008-8067-9511-8D5A-3D1ED19BDDC4}"/>
              </a:ext>
            </a:extLst>
          </p:cNvPr>
          <p:cNvCxnSpPr>
            <a:cxnSpLocks/>
            <a:stCxn id="8" idx="3"/>
            <a:endCxn id="24" idx="2"/>
          </p:cNvCxnSpPr>
          <p:nvPr/>
        </p:nvCxnSpPr>
        <p:spPr>
          <a:xfrm>
            <a:off x="4080802" y="3204289"/>
            <a:ext cx="262490" cy="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EEDBDF9B-892C-9E87-B437-2B74CC64CB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2" y="883746"/>
            <a:ext cx="1752600" cy="1109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C79E0FD-EFC2-C07F-1531-0582933606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05" y="883746"/>
            <a:ext cx="1712597" cy="1109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676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906F6B-E662-1A05-8F2C-3E81D9C7ED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3" b="4883"/>
          <a:stretch/>
        </p:blipFill>
        <p:spPr>
          <a:xfrm>
            <a:off x="6052934" y="744884"/>
            <a:ext cx="2445152" cy="165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oogle Shape;1348;p49">
            <a:extLst>
              <a:ext uri="{FF2B5EF4-FFF2-40B4-BE49-F238E27FC236}">
                <a16:creationId xmlns:a16="http://schemas.microsoft.com/office/drawing/2014/main" id="{6D9C4233-A2A3-A525-0561-E6992CF39232}"/>
              </a:ext>
            </a:extLst>
          </p:cNvPr>
          <p:cNvGrpSpPr/>
          <p:nvPr/>
        </p:nvGrpSpPr>
        <p:grpSpPr>
          <a:xfrm>
            <a:off x="4495800" y="2814212"/>
            <a:ext cx="841062" cy="735034"/>
            <a:chOff x="9626723" y="5526313"/>
            <a:chExt cx="720002" cy="647256"/>
          </a:xfrm>
        </p:grpSpPr>
        <p:sp>
          <p:nvSpPr>
            <p:cNvPr id="20" name="Google Shape;1349;p49">
              <a:extLst>
                <a:ext uri="{FF2B5EF4-FFF2-40B4-BE49-F238E27FC236}">
                  <a16:creationId xmlns:a16="http://schemas.microsoft.com/office/drawing/2014/main" id="{76C9F0F0-B2CE-E372-CA00-4CECE3E4D288}"/>
                </a:ext>
              </a:extLst>
            </p:cNvPr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50;p49">
              <a:extLst>
                <a:ext uri="{FF2B5EF4-FFF2-40B4-BE49-F238E27FC236}">
                  <a16:creationId xmlns:a16="http://schemas.microsoft.com/office/drawing/2014/main" id="{FF281731-C55D-E054-5794-F0DDDB3CB3E5}"/>
                </a:ext>
              </a:extLst>
            </p:cNvPr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51;p49">
              <a:extLst>
                <a:ext uri="{FF2B5EF4-FFF2-40B4-BE49-F238E27FC236}">
                  <a16:creationId xmlns:a16="http://schemas.microsoft.com/office/drawing/2014/main" id="{FEA4CF82-0F37-7B1B-F5CF-60FB76E32A29}"/>
                </a:ext>
              </a:extLst>
            </p:cNvPr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52;p49">
              <a:extLst>
                <a:ext uri="{FF2B5EF4-FFF2-40B4-BE49-F238E27FC236}">
                  <a16:creationId xmlns:a16="http://schemas.microsoft.com/office/drawing/2014/main" id="{0E0B9A76-EEE3-49F1-51F3-C049E3DFDBC1}"/>
                </a:ext>
              </a:extLst>
            </p:cNvPr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53;p49">
              <a:extLst>
                <a:ext uri="{FF2B5EF4-FFF2-40B4-BE49-F238E27FC236}">
                  <a16:creationId xmlns:a16="http://schemas.microsoft.com/office/drawing/2014/main" id="{5F0AA660-3FD1-98B1-DD44-5D893BA8CBE7}"/>
                </a:ext>
              </a:extLst>
            </p:cNvPr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54;p49">
              <a:extLst>
                <a:ext uri="{FF2B5EF4-FFF2-40B4-BE49-F238E27FC236}">
                  <a16:creationId xmlns:a16="http://schemas.microsoft.com/office/drawing/2014/main" id="{AEEB00E7-CF5F-7557-CCEB-478A916476DC}"/>
                </a:ext>
              </a:extLst>
            </p:cNvPr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355;p49">
              <a:extLst>
                <a:ext uri="{FF2B5EF4-FFF2-40B4-BE49-F238E27FC236}">
                  <a16:creationId xmlns:a16="http://schemas.microsoft.com/office/drawing/2014/main" id="{7D2ACA5C-6865-D52A-480E-3DD0FC02A29D}"/>
                </a:ext>
              </a:extLst>
            </p:cNvPr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356;p49">
              <a:extLst>
                <a:ext uri="{FF2B5EF4-FFF2-40B4-BE49-F238E27FC236}">
                  <a16:creationId xmlns:a16="http://schemas.microsoft.com/office/drawing/2014/main" id="{CD13C2B6-E4B7-90C1-7635-4069939A3133}"/>
                </a:ext>
              </a:extLst>
            </p:cNvPr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357;p49">
              <a:extLst>
                <a:ext uri="{FF2B5EF4-FFF2-40B4-BE49-F238E27FC236}">
                  <a16:creationId xmlns:a16="http://schemas.microsoft.com/office/drawing/2014/main" id="{7C85968A-5144-AED5-F0FA-8F225B8D2231}"/>
                </a:ext>
              </a:extLst>
            </p:cNvPr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358;p49">
              <a:extLst>
                <a:ext uri="{FF2B5EF4-FFF2-40B4-BE49-F238E27FC236}">
                  <a16:creationId xmlns:a16="http://schemas.microsoft.com/office/drawing/2014/main" id="{347F89F6-7858-E721-BA0C-A3BE98DCC49C}"/>
                </a:ext>
              </a:extLst>
            </p:cNvPr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359;p49">
              <a:extLst>
                <a:ext uri="{FF2B5EF4-FFF2-40B4-BE49-F238E27FC236}">
                  <a16:creationId xmlns:a16="http://schemas.microsoft.com/office/drawing/2014/main" id="{04073AEB-D2AD-78E7-17E0-FB2D32935F45}"/>
                </a:ext>
              </a:extLst>
            </p:cNvPr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360;p49">
              <a:extLst>
                <a:ext uri="{FF2B5EF4-FFF2-40B4-BE49-F238E27FC236}">
                  <a16:creationId xmlns:a16="http://schemas.microsoft.com/office/drawing/2014/main" id="{30E9569F-3AA3-477C-4757-4B57AE3BFF2C}"/>
                </a:ext>
              </a:extLst>
            </p:cNvPr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641EDE9-78E2-C792-D11D-2B3135A91268}"/>
              </a:ext>
            </a:extLst>
          </p:cNvPr>
          <p:cNvCxnSpPr>
            <a:cxnSpLocks/>
            <a:stCxn id="20" idx="7"/>
            <a:endCxn id="10" idx="1"/>
          </p:cNvCxnSpPr>
          <p:nvPr/>
        </p:nvCxnSpPr>
        <p:spPr>
          <a:xfrm flipV="1">
            <a:off x="5147228" y="1572261"/>
            <a:ext cx="905706" cy="1269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9591B6E-819E-AC03-C220-2AB9FE72D069}"/>
              </a:ext>
            </a:extLst>
          </p:cNvPr>
          <p:cNvCxnSpPr>
            <a:cxnSpLocks/>
            <a:stCxn id="23" idx="5"/>
            <a:endCxn id="34" idx="1"/>
          </p:cNvCxnSpPr>
          <p:nvPr/>
        </p:nvCxnSpPr>
        <p:spPr>
          <a:xfrm>
            <a:off x="5308071" y="3249548"/>
            <a:ext cx="744863" cy="144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BE7958E-8ACB-468B-3B71-037E7D3D0CA9}"/>
              </a:ext>
            </a:extLst>
          </p:cNvPr>
          <p:cNvCxnSpPr>
            <a:cxnSpLocks/>
            <a:stCxn id="22" idx="4"/>
            <a:endCxn id="38" idx="1"/>
          </p:cNvCxnSpPr>
          <p:nvPr/>
        </p:nvCxnSpPr>
        <p:spPr>
          <a:xfrm>
            <a:off x="5077845" y="3549246"/>
            <a:ext cx="975089" cy="1701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9F4C008-8067-9511-8D5A-3D1ED19BDDC4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4178564" y="3181735"/>
            <a:ext cx="317236" cy="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8C79E0FD-EFC2-C07F-1531-0582933606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" b="2785"/>
          <a:stretch/>
        </p:blipFill>
        <p:spPr>
          <a:xfrm>
            <a:off x="2511784" y="888842"/>
            <a:ext cx="1708864" cy="1107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648BC737-8E11-E8C3-ABBE-EFAC46D86A6B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D859C958-EC86-E2E2-3D39-F2556722E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" r="67"/>
          <a:stretch/>
        </p:blipFill>
        <p:spPr bwMode="auto">
          <a:xfrm>
            <a:off x="6052934" y="2708684"/>
            <a:ext cx="2434804" cy="137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AEE59B0-9E58-0AA9-B162-51E90497BF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" b="2770"/>
          <a:stretch/>
        </p:blipFill>
        <p:spPr>
          <a:xfrm>
            <a:off x="6052934" y="4388187"/>
            <a:ext cx="2434804" cy="1724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9F0387-BB97-A2CA-6790-E039D6B4634B}"/>
              </a:ext>
            </a:extLst>
          </p:cNvPr>
          <p:cNvSpPr txBox="1"/>
          <p:nvPr/>
        </p:nvSpPr>
        <p:spPr>
          <a:xfrm>
            <a:off x="2438400" y="96118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CHI TIẾT CỘT – DẦM - SÀN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9AED41-7F59-FE69-A1D2-DBE126DEE5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2" b="12702"/>
          <a:stretch/>
        </p:blipFill>
        <p:spPr>
          <a:xfrm>
            <a:off x="685800" y="2166429"/>
            <a:ext cx="3500364" cy="19602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6663AE6-7195-AE7A-1B48-45E31C1F4C5E}"/>
              </a:ext>
            </a:extLst>
          </p:cNvPr>
          <p:cNvSpPr txBox="1"/>
          <p:nvPr/>
        </p:nvSpPr>
        <p:spPr>
          <a:xfrm>
            <a:off x="76200" y="4580189"/>
            <a:ext cx="5625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vi-VN" sz="1100" i="0" dirty="0">
              <a:effectLst/>
              <a:latin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BF7CF-2C42-4EC9-545C-9DB91ACF8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8"/>
          <a:stretch/>
        </p:blipFill>
        <p:spPr bwMode="auto">
          <a:xfrm>
            <a:off x="635413" y="894022"/>
            <a:ext cx="1708864" cy="1107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37A0C7-C63A-5D54-D278-4E90D1AD33F8}"/>
              </a:ext>
            </a:extLst>
          </p:cNvPr>
          <p:cNvSpPr txBox="1"/>
          <p:nvPr/>
        </p:nvSpPr>
        <p:spPr>
          <a:xfrm>
            <a:off x="539144" y="4463138"/>
            <a:ext cx="901658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610225">
              <a:lnSpc>
                <a:spcPct val="1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1-3: Ø16-Ø18,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Ø6</a:t>
            </a:r>
            <a:r>
              <a:rPr lang="vi-VN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A200  </a:t>
            </a:r>
            <a:endParaRPr lang="vi-V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10225"/>
            <a:r>
              <a:rPr lang="en-US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2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 tông móng sử dụng bê tông mac #250</a:t>
            </a:r>
            <a:endParaRPr lang="en-US" sz="12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10225">
              <a:lnSpc>
                <a:spcPct val="10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Ø18,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Ø6 A200  </a:t>
            </a:r>
            <a:endParaRPr lang="vi-V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Ø10 A200 ,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vi-V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610225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0251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8A058269-2E33-EF83-B30A-E9A3C7A959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"/>
          <a:stretch/>
        </p:blipFill>
        <p:spPr>
          <a:xfrm>
            <a:off x="152400" y="990600"/>
            <a:ext cx="2590800" cy="1863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5ED5112-1C7C-DA38-6E3E-790A1DE4D0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54" y="1004012"/>
            <a:ext cx="2729345" cy="1828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04A9240-F44C-85EA-EB80-AA9190C27E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t="6667" r="3222" b="20000"/>
          <a:stretch/>
        </p:blipFill>
        <p:spPr>
          <a:xfrm>
            <a:off x="6230898" y="1017424"/>
            <a:ext cx="2641708" cy="1814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BB05EBA-45D1-B6D5-F359-CB82A5178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600"/>
            <a:ext cx="2590800" cy="1941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49931AD-7C4B-D093-5F42-E7806DF86D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8"/>
          <a:stretch/>
        </p:blipFill>
        <p:spPr>
          <a:xfrm>
            <a:off x="3138055" y="3678382"/>
            <a:ext cx="2729345" cy="192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311FF75-C299-A5A2-0BA8-0BD34B7175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/>
          <a:stretch/>
        </p:blipFill>
        <p:spPr>
          <a:xfrm>
            <a:off x="6230897" y="3678382"/>
            <a:ext cx="2641708" cy="192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" name="object 20">
            <a:extLst>
              <a:ext uri="{FF2B5EF4-FFF2-40B4-BE49-F238E27FC236}">
                <a16:creationId xmlns:a16="http://schemas.microsoft.com/office/drawing/2014/main" id="{2CBC884E-9244-5A67-E6E8-3C7F1A1981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2996497"/>
            <a:ext cx="1828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u="none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Bê </a:t>
            </a:r>
            <a:r>
              <a:rPr sz="1400" b="0" u="none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Tông </a:t>
            </a:r>
            <a:r>
              <a:rPr sz="1400" b="0" u="none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sz="1400" b="0" u="none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u="none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</a:t>
            </a:r>
            <a:r>
              <a:rPr sz="1400" b="0" u="none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0" u="none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bject 26">
            <a:extLst>
              <a:ext uri="{FF2B5EF4-FFF2-40B4-BE49-F238E27FC236}">
                <a16:creationId xmlns:a16="http://schemas.microsoft.com/office/drawing/2014/main" id="{7DD2C32E-5700-4E12-F031-15FF9C8A0ABD}"/>
              </a:ext>
            </a:extLst>
          </p:cNvPr>
          <p:cNvSpPr txBox="1"/>
          <p:nvPr/>
        </p:nvSpPr>
        <p:spPr>
          <a:xfrm>
            <a:off x="3339672" y="2951350"/>
            <a:ext cx="2294751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PCB 30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bject 21">
            <a:extLst>
              <a:ext uri="{FF2B5EF4-FFF2-40B4-BE49-F238E27FC236}">
                <a16:creationId xmlns:a16="http://schemas.microsoft.com/office/drawing/2014/main" id="{BB53FC24-DD16-74ED-AB16-DE164359852C}"/>
              </a:ext>
            </a:extLst>
          </p:cNvPr>
          <p:cNvSpPr txBox="1"/>
          <p:nvPr/>
        </p:nvSpPr>
        <p:spPr>
          <a:xfrm>
            <a:off x="6934200" y="2996497"/>
            <a:ext cx="1295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4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bject 37">
            <a:extLst>
              <a:ext uri="{FF2B5EF4-FFF2-40B4-BE49-F238E27FC236}">
                <a16:creationId xmlns:a16="http://schemas.microsoft.com/office/drawing/2014/main" id="{843AAE1B-C961-9E80-742B-DC7AEF721972}"/>
              </a:ext>
            </a:extLst>
          </p:cNvPr>
          <p:cNvSpPr txBox="1"/>
          <p:nvPr/>
        </p:nvSpPr>
        <p:spPr>
          <a:xfrm>
            <a:off x="838200" y="5753266"/>
            <a:ext cx="137295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trát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bject 38">
            <a:extLst>
              <a:ext uri="{FF2B5EF4-FFF2-40B4-BE49-F238E27FC236}">
                <a16:creationId xmlns:a16="http://schemas.microsoft.com/office/drawing/2014/main" id="{B457D188-51CC-97D5-875C-52BF357B6C2E}"/>
              </a:ext>
            </a:extLst>
          </p:cNvPr>
          <p:cNvSpPr txBox="1"/>
          <p:nvPr/>
        </p:nvSpPr>
        <p:spPr>
          <a:xfrm>
            <a:off x="4038600" y="5739854"/>
            <a:ext cx="10668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1x2 </a:t>
            </a:r>
            <a:r>
              <a:rPr sz="1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2x3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bject 39">
            <a:extLst>
              <a:ext uri="{FF2B5EF4-FFF2-40B4-BE49-F238E27FC236}">
                <a16:creationId xmlns:a16="http://schemas.microsoft.com/office/drawing/2014/main" id="{9E61B1DA-2C3A-6D7D-4B6C-DEDA41664C92}"/>
              </a:ext>
            </a:extLst>
          </p:cNvPr>
          <p:cNvSpPr txBox="1"/>
          <p:nvPr/>
        </p:nvSpPr>
        <p:spPr>
          <a:xfrm>
            <a:off x="6477000" y="5726442"/>
            <a:ext cx="22098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Sắt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Úc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870E7FA-8B22-1E2D-ADDF-B849E19F05FA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VẬT LIỆU THI CÔNG</a:t>
            </a:r>
          </a:p>
        </p:txBody>
      </p:sp>
      <p:sp>
        <p:nvSpPr>
          <p:cNvPr id="58" name="object 18">
            <a:extLst>
              <a:ext uri="{FF2B5EF4-FFF2-40B4-BE49-F238E27FC236}">
                <a16:creationId xmlns:a16="http://schemas.microsoft.com/office/drawing/2014/main" id="{6611ADE1-ADBA-DAB9-251A-232698161438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35845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14"/>
          <p:cNvSpPr txBox="1">
            <a:spLocks/>
          </p:cNvSpPr>
          <p:nvPr/>
        </p:nvSpPr>
        <p:spPr>
          <a:xfrm>
            <a:off x="685800" y="3274948"/>
            <a:ext cx="18161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 u="heavy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1400" b="0" u="none" kern="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400" b="0" u="none" kern="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u="none" kern="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sz="1400" b="0" u="none" kern="0" spc="-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1400" b="0" u="none" kern="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1x </a:t>
            </a:r>
            <a:r>
              <a:rPr lang="en-US" sz="1400" b="0" u="none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 </a:t>
            </a:r>
            <a:r>
              <a:rPr lang="en-US" sz="1400" b="0" u="none" kern="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400" b="0" u="none" kern="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0" u="none" kern="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1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bject 20"/>
          <p:cNvSpPr txBox="1"/>
          <p:nvPr/>
        </p:nvSpPr>
        <p:spPr>
          <a:xfrm>
            <a:off x="6740140" y="3224423"/>
            <a:ext cx="181610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sz="1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28"/>
          <p:cNvSpPr txBox="1"/>
          <p:nvPr/>
        </p:nvSpPr>
        <p:spPr>
          <a:xfrm>
            <a:off x="3661535" y="3228780"/>
            <a:ext cx="191897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sz="1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bject 33"/>
          <p:cNvSpPr txBox="1"/>
          <p:nvPr/>
        </p:nvSpPr>
        <p:spPr>
          <a:xfrm>
            <a:off x="825501" y="6027633"/>
            <a:ext cx="16764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Ổ,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sz="1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SINO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1"/>
          <a:stretch/>
        </p:blipFill>
        <p:spPr>
          <a:xfrm>
            <a:off x="6363651" y="1160941"/>
            <a:ext cx="2522526" cy="1790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659" y="1152365"/>
            <a:ext cx="2756724" cy="1867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9" y="1084565"/>
            <a:ext cx="2691452" cy="1934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D42A56-D687-F9E2-1474-E032B03AA6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 t="7749" r="10875" b="5798"/>
          <a:stretch/>
        </p:blipFill>
        <p:spPr>
          <a:xfrm>
            <a:off x="179626" y="4089893"/>
            <a:ext cx="2739815" cy="1770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7AA54DF-E688-1B4D-DA05-458678779FE2}"/>
              </a:ext>
            </a:extLst>
          </p:cNvPr>
          <p:cNvSpPr txBox="1"/>
          <p:nvPr/>
        </p:nvSpPr>
        <p:spPr>
          <a:xfrm>
            <a:off x="4038600" y="99291"/>
            <a:ext cx="1918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VẬT TƯ ĐIỆN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E697C7EE-F35C-3DE0-158B-DB7E1371EE9C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2" name="object 38">
            <a:extLst>
              <a:ext uri="{FF2B5EF4-FFF2-40B4-BE49-F238E27FC236}">
                <a16:creationId xmlns:a16="http://schemas.microsoft.com/office/drawing/2014/main" id="{A9CF7584-5E95-73AC-A75E-3DD44F6DB4AB}"/>
              </a:ext>
            </a:extLst>
          </p:cNvPr>
          <p:cNvSpPr txBox="1"/>
          <p:nvPr/>
        </p:nvSpPr>
        <p:spPr>
          <a:xfrm>
            <a:off x="3429000" y="6039603"/>
            <a:ext cx="23622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marR="5080" indent="-6096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led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Downlight 7W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467CD6-5184-7737-7E57-1062A59A934D}"/>
              </a:ext>
            </a:extLst>
          </p:cNvPr>
          <p:cNvSpPr/>
          <p:nvPr/>
        </p:nvSpPr>
        <p:spPr>
          <a:xfrm>
            <a:off x="6656983" y="6000164"/>
            <a:ext cx="1816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3660" marR="5080" indent="-6096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C3FEA5-E5E1-9A7F-9618-809043C78D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r="14259"/>
          <a:stretch/>
        </p:blipFill>
        <p:spPr>
          <a:xfrm>
            <a:off x="6371576" y="4079233"/>
            <a:ext cx="2514600" cy="1781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13147-B791-FECE-0295-09D35350E7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7" t="19106" r="31407" b="16247"/>
          <a:stretch/>
        </p:blipFill>
        <p:spPr>
          <a:xfrm>
            <a:off x="3242659" y="4038763"/>
            <a:ext cx="2756724" cy="1862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345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bject 14"/>
          <p:cNvSpPr txBox="1"/>
          <p:nvPr/>
        </p:nvSpPr>
        <p:spPr>
          <a:xfrm>
            <a:off x="854471" y="3154624"/>
            <a:ext cx="1509323" cy="231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bject 16"/>
          <p:cNvSpPr txBox="1">
            <a:spLocks/>
          </p:cNvSpPr>
          <p:nvPr/>
        </p:nvSpPr>
        <p:spPr>
          <a:xfrm>
            <a:off x="6502909" y="3123081"/>
            <a:ext cx="2342509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400" b="1" i="0" u="heavy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Bef>
                <a:spcPts val="100"/>
              </a:spcBef>
            </a:pPr>
            <a:r>
              <a:rPr lang="en-US" sz="1200" b="0" u="none" kern="0" dirty="0">
                <a:latin typeface="+mj-lt"/>
              </a:rPr>
              <a:t>- </a:t>
            </a:r>
            <a:r>
              <a:rPr lang="vi-VN" sz="1200" b="0" u="none" kern="0" dirty="0">
                <a:latin typeface="+mj-lt"/>
              </a:rPr>
              <a:t>Bồn nước Inox Việt Mỹ 1000L</a:t>
            </a:r>
            <a:endParaRPr lang="en-US" sz="1200" b="0" u="none" kern="0" dirty="0">
              <a:latin typeface="+mj-lt"/>
            </a:endParaRPr>
          </a:p>
          <a:p>
            <a:pPr>
              <a:spcBef>
                <a:spcPts val="100"/>
              </a:spcBef>
            </a:pPr>
            <a:r>
              <a:rPr lang="en-US" sz="1200" b="0" u="none" kern="0" dirty="0">
                <a:latin typeface="+mj-lt"/>
              </a:rPr>
              <a:t>- 2.900.000 đ</a:t>
            </a:r>
            <a:endParaRPr lang="vi-VN" sz="1200" b="0" kern="0" dirty="0">
              <a:latin typeface="+mj-lt"/>
            </a:endParaRPr>
          </a:p>
        </p:txBody>
      </p:sp>
      <p:sp>
        <p:nvSpPr>
          <p:cNvPr id="58" name="object 17"/>
          <p:cNvSpPr txBox="1"/>
          <p:nvPr/>
        </p:nvSpPr>
        <p:spPr>
          <a:xfrm>
            <a:off x="3818821" y="3187880"/>
            <a:ext cx="188100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sz="1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PVC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14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bject 18"/>
          <p:cNvSpPr txBox="1"/>
          <p:nvPr/>
        </p:nvSpPr>
        <p:spPr>
          <a:xfrm>
            <a:off x="1466484" y="6061991"/>
            <a:ext cx="3040893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2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sz="1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sz="12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2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ROLLSTAR JET-100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- 1.200.000 đ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0" name="object 19"/>
          <p:cNvSpPr txBox="1"/>
          <p:nvPr/>
        </p:nvSpPr>
        <p:spPr>
          <a:xfrm>
            <a:off x="5143997" y="6061991"/>
            <a:ext cx="327560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Casper 20L SH-20TH11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- 1.490.000đ/c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bject 20"/>
          <p:cNvSpPr/>
          <p:nvPr/>
        </p:nvSpPr>
        <p:spPr>
          <a:xfrm>
            <a:off x="326313" y="1174750"/>
            <a:ext cx="2314575" cy="1765300"/>
          </a:xfrm>
          <a:custGeom>
            <a:avLst/>
            <a:gdLst/>
            <a:ahLst/>
            <a:cxnLst/>
            <a:rect l="l" t="t" r="r" b="b"/>
            <a:pathLst>
              <a:path w="2314575" h="1765300">
                <a:moveTo>
                  <a:pt x="322618" y="0"/>
                </a:moveTo>
                <a:lnTo>
                  <a:pt x="2314143" y="0"/>
                </a:lnTo>
                <a:lnTo>
                  <a:pt x="2314143" y="1442720"/>
                </a:lnTo>
                <a:lnTo>
                  <a:pt x="2307793" y="1506727"/>
                </a:lnTo>
                <a:lnTo>
                  <a:pt x="2288616" y="1568323"/>
                </a:lnTo>
                <a:lnTo>
                  <a:pt x="2259152" y="1622805"/>
                </a:lnTo>
                <a:lnTo>
                  <a:pt x="2219528" y="1670685"/>
                </a:lnTo>
                <a:lnTo>
                  <a:pt x="2171649" y="1710182"/>
                </a:lnTo>
                <a:lnTo>
                  <a:pt x="2117166" y="1739773"/>
                </a:lnTo>
                <a:lnTo>
                  <a:pt x="2055571" y="1758950"/>
                </a:lnTo>
                <a:lnTo>
                  <a:pt x="1991563" y="1765300"/>
                </a:lnTo>
                <a:lnTo>
                  <a:pt x="0" y="1765300"/>
                </a:lnTo>
                <a:lnTo>
                  <a:pt x="0" y="322579"/>
                </a:lnTo>
                <a:lnTo>
                  <a:pt x="1765" y="290829"/>
                </a:lnTo>
                <a:lnTo>
                  <a:pt x="14668" y="227711"/>
                </a:lnTo>
                <a:lnTo>
                  <a:pt x="55168" y="142748"/>
                </a:lnTo>
                <a:lnTo>
                  <a:pt x="95046" y="94996"/>
                </a:lnTo>
                <a:lnTo>
                  <a:pt x="142722" y="55117"/>
                </a:lnTo>
                <a:lnTo>
                  <a:pt x="196926" y="25526"/>
                </a:lnTo>
                <a:lnTo>
                  <a:pt x="258546" y="6350"/>
                </a:lnTo>
                <a:lnTo>
                  <a:pt x="322618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1"/>
          <p:cNvSpPr/>
          <p:nvPr/>
        </p:nvSpPr>
        <p:spPr>
          <a:xfrm>
            <a:off x="3237483" y="1189227"/>
            <a:ext cx="2512695" cy="1774189"/>
          </a:xfrm>
          <a:custGeom>
            <a:avLst/>
            <a:gdLst/>
            <a:ahLst/>
            <a:cxnLst/>
            <a:rect l="l" t="t" r="r" b="b"/>
            <a:pathLst>
              <a:path w="2512695" h="1774189">
                <a:moveTo>
                  <a:pt x="324231" y="0"/>
                </a:moveTo>
                <a:lnTo>
                  <a:pt x="2512187" y="0"/>
                </a:lnTo>
                <a:lnTo>
                  <a:pt x="2512187" y="1449451"/>
                </a:lnTo>
                <a:lnTo>
                  <a:pt x="2505837" y="1513839"/>
                </a:lnTo>
                <a:lnTo>
                  <a:pt x="2486152" y="1576197"/>
                </a:lnTo>
                <a:lnTo>
                  <a:pt x="2456815" y="1630299"/>
                </a:lnTo>
                <a:lnTo>
                  <a:pt x="2417191" y="1678686"/>
                </a:lnTo>
                <a:lnTo>
                  <a:pt x="2369820" y="1717421"/>
                </a:lnTo>
                <a:lnTo>
                  <a:pt x="2313432" y="1748027"/>
                </a:lnTo>
                <a:lnTo>
                  <a:pt x="2252472" y="1767332"/>
                </a:lnTo>
                <a:lnTo>
                  <a:pt x="2188464" y="1773682"/>
                </a:lnTo>
                <a:lnTo>
                  <a:pt x="0" y="1773682"/>
                </a:lnTo>
                <a:lnTo>
                  <a:pt x="0" y="324231"/>
                </a:lnTo>
                <a:lnTo>
                  <a:pt x="1778" y="292608"/>
                </a:lnTo>
                <a:lnTo>
                  <a:pt x="14731" y="228346"/>
                </a:lnTo>
                <a:lnTo>
                  <a:pt x="38989" y="170561"/>
                </a:lnTo>
                <a:lnTo>
                  <a:pt x="94995" y="94996"/>
                </a:lnTo>
                <a:lnTo>
                  <a:pt x="142494" y="56134"/>
                </a:lnTo>
                <a:lnTo>
                  <a:pt x="198628" y="25654"/>
                </a:lnTo>
                <a:lnTo>
                  <a:pt x="259842" y="6350"/>
                </a:lnTo>
                <a:lnTo>
                  <a:pt x="324231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9"/>
          <p:cNvSpPr/>
          <p:nvPr/>
        </p:nvSpPr>
        <p:spPr>
          <a:xfrm>
            <a:off x="6356350" y="1174750"/>
            <a:ext cx="2422525" cy="1765300"/>
          </a:xfrm>
          <a:custGeom>
            <a:avLst/>
            <a:gdLst/>
            <a:ahLst/>
            <a:cxnLst/>
            <a:rect l="l" t="t" r="r" b="b"/>
            <a:pathLst>
              <a:path w="2422525" h="1765300">
                <a:moveTo>
                  <a:pt x="322579" y="0"/>
                </a:moveTo>
                <a:lnTo>
                  <a:pt x="2422525" y="0"/>
                </a:lnTo>
                <a:lnTo>
                  <a:pt x="2422525" y="1442720"/>
                </a:lnTo>
                <a:lnTo>
                  <a:pt x="2416175" y="1506727"/>
                </a:lnTo>
                <a:lnTo>
                  <a:pt x="2396998" y="1568323"/>
                </a:lnTo>
                <a:lnTo>
                  <a:pt x="2367406" y="1622805"/>
                </a:lnTo>
                <a:lnTo>
                  <a:pt x="2327909" y="1670685"/>
                </a:lnTo>
                <a:lnTo>
                  <a:pt x="2280030" y="1710182"/>
                </a:lnTo>
                <a:lnTo>
                  <a:pt x="2225548" y="1739773"/>
                </a:lnTo>
                <a:lnTo>
                  <a:pt x="2163953" y="1758950"/>
                </a:lnTo>
                <a:lnTo>
                  <a:pt x="2099945" y="1765300"/>
                </a:lnTo>
                <a:lnTo>
                  <a:pt x="0" y="1765300"/>
                </a:lnTo>
                <a:lnTo>
                  <a:pt x="0" y="322579"/>
                </a:lnTo>
                <a:lnTo>
                  <a:pt x="1777" y="290829"/>
                </a:lnTo>
                <a:lnTo>
                  <a:pt x="14732" y="227711"/>
                </a:lnTo>
                <a:lnTo>
                  <a:pt x="55117" y="142748"/>
                </a:lnTo>
                <a:lnTo>
                  <a:pt x="94996" y="94996"/>
                </a:lnTo>
                <a:lnTo>
                  <a:pt x="142748" y="55117"/>
                </a:lnTo>
                <a:lnTo>
                  <a:pt x="196976" y="25526"/>
                </a:lnTo>
                <a:lnTo>
                  <a:pt x="258572" y="6350"/>
                </a:lnTo>
                <a:lnTo>
                  <a:pt x="322579" y="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Picture 2" descr="https://hc.com.vn/i/ecommerce/media/GD.001686_FEATURE_51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93630"/>
            <a:ext cx="3505200" cy="2288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7"/>
          <a:stretch/>
        </p:blipFill>
        <p:spPr>
          <a:xfrm>
            <a:off x="3316290" y="1240982"/>
            <a:ext cx="2626608" cy="1771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8" y="1238309"/>
            <a:ext cx="2626608" cy="1781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C80B56-749D-15D6-B00A-A66323B60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" b="16057"/>
          <a:stretch/>
        </p:blipFill>
        <p:spPr>
          <a:xfrm>
            <a:off x="6391913" y="1254184"/>
            <a:ext cx="2564503" cy="1765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967BB0-6B24-3ECA-9A43-F8ED3998C3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" t="9600" r="347" b="10020"/>
          <a:stretch/>
        </p:blipFill>
        <p:spPr>
          <a:xfrm>
            <a:off x="1194390" y="3693631"/>
            <a:ext cx="3359060" cy="2245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17577E5-422F-DE4E-2F6C-6962B81F5041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VẬT TƯ NƯỚC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3C72B1F1-49D6-E7D0-F381-40D463C5323A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64247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066800" y="3143957"/>
            <a:ext cx="222668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Caesar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- 2.500.000đ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135547" y="3032377"/>
            <a:ext cx="2927146" cy="466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260">
              <a:spcBef>
                <a:spcPts val="100"/>
              </a:spcBef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Lavabo</a:t>
            </a:r>
            <a:r>
              <a:rPr lang="vi-V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tường 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Caesar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1.50</a:t>
            </a:r>
            <a:r>
              <a:rPr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0.000đ</a:t>
            </a:r>
            <a:endParaRPr lang="en-US" sz="1400" spc="-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7960" marR="5080" indent="-175260">
              <a:spcBef>
                <a:spcPts val="100"/>
              </a:spcBef>
            </a:pP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7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1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600.000đ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6800" y="6091511"/>
            <a:ext cx="1735465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Caesar </a:t>
            </a:r>
          </a:p>
          <a:p>
            <a:pPr marL="3810">
              <a:lnSpc>
                <a:spcPct val="100000"/>
              </a:lnSpc>
              <a:spcBef>
                <a:spcPts val="100"/>
              </a:spcBef>
            </a:pPr>
            <a:r>
              <a:rPr lang="en-US" sz="14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sz="1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00.00</a:t>
            </a:r>
            <a:r>
              <a:rPr sz="14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150787" y="6031023"/>
            <a:ext cx="2130164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1400" spc="-1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sz="1400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Inox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sz="1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0.000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9" b="10780"/>
          <a:stretch/>
        </p:blipFill>
        <p:spPr>
          <a:xfrm>
            <a:off x="838200" y="838203"/>
            <a:ext cx="3200400" cy="2145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5" b="11215"/>
          <a:stretch/>
        </p:blipFill>
        <p:spPr>
          <a:xfrm>
            <a:off x="887817" y="3653111"/>
            <a:ext cx="3150783" cy="2307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587668"/>
            <a:ext cx="3272259" cy="2372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5"/>
          <a:stretch/>
        </p:blipFill>
        <p:spPr>
          <a:xfrm>
            <a:off x="5029200" y="838200"/>
            <a:ext cx="3200400" cy="2145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3AE674-E25E-7FA2-699E-E03F67400AE8}"/>
              </a:ext>
            </a:extLst>
          </p:cNvPr>
          <p:cNvSpPr txBox="1"/>
          <p:nvPr/>
        </p:nvSpPr>
        <p:spPr>
          <a:xfrm>
            <a:off x="3339672" y="71409"/>
            <a:ext cx="27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THIẾT BỊ VỆ SINH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3C11E911-89E0-C947-AF7F-091983051B0C}"/>
              </a:ext>
            </a:extLst>
          </p:cNvPr>
          <p:cNvSpPr txBox="1"/>
          <p:nvPr/>
        </p:nvSpPr>
        <p:spPr>
          <a:xfrm>
            <a:off x="6172200" y="188108"/>
            <a:ext cx="160914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i="1" spc="-70" dirty="0">
                <a:solidFill>
                  <a:schemeClr val="bg1"/>
                </a:solidFill>
                <a:latin typeface="Carlito"/>
                <a:cs typeface="Carlito"/>
              </a:rPr>
              <a:t>(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Thi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công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theo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bản</a:t>
            </a:r>
            <a:r>
              <a:rPr lang="en-US" sz="1400" i="1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i="1" spc="-70" dirty="0" err="1">
                <a:solidFill>
                  <a:schemeClr val="bg1"/>
                </a:solidFill>
                <a:latin typeface="Arial"/>
                <a:cs typeface="Arial"/>
              </a:rPr>
              <a:t>vẽ</a:t>
            </a:r>
            <a:r>
              <a:rPr sz="1400" i="1" spc="-70" dirty="0">
                <a:solidFill>
                  <a:schemeClr val="bg1"/>
                </a:solidFill>
                <a:latin typeface="Carlito"/>
                <a:cs typeface="Carlito"/>
              </a:rPr>
              <a:t>)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112592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8112</TotalTime>
  <Words>688</Words>
  <Application>Microsoft Office PowerPoint</Application>
  <PresentationFormat>On-screen Show (4:3)</PresentationFormat>
  <Paragraphs>112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Carlito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Bê Tông Tươi  Mac 250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Những hạng mục KHÔNG CÓ trong hợp đồng báo giá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Công ty TNHH Vinaduy</dc:title>
  <dc:creator>admin</dc:creator>
  <cp:lastModifiedBy>duchinh1990@hps.edu.vn</cp:lastModifiedBy>
  <cp:revision>162</cp:revision>
  <dcterms:created xsi:type="dcterms:W3CDTF">2021-02-08T07:23:39Z</dcterms:created>
  <dcterms:modified xsi:type="dcterms:W3CDTF">2023-01-12T06:22:38Z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2021-02-08T00:00:00Z</vt:filetime>
  </property>
</Properties>
</file>