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notesSlides/notesSlide3.xml" ContentType="application/vnd.openxmlformats-officedocument.presentationml.notesSlide+xml"/>
  <Override PartName="/ppt/media/image36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306" r:id="rId3"/>
    <p:sldId id="294" r:id="rId4"/>
    <p:sldId id="273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81" r:id="rId13"/>
    <p:sldId id="289" r:id="rId14"/>
    <p:sldId id="297" r:id="rId15"/>
    <p:sldId id="275" r:id="rId16"/>
    <p:sldId id="30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273"/>
            <p14:sldId id="303"/>
            <p14:sldId id="304"/>
            <p14:sldId id="286"/>
            <p14:sldId id="287"/>
            <p14:sldId id="278"/>
            <p14:sldId id="263"/>
            <p14:sldId id="264"/>
            <p14:sldId id="281"/>
            <p14:sldId id="289"/>
            <p14:sldId id="297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109EF3D3-8997-4889-B3CF-748C22AB742A}"/>
    <pc:docChg chg="custSel delSld modSld modMainMaster modSection">
      <pc:chgData name="duchinh1990@hps.edu.vn" userId="477bb1a9fd67135b" providerId="LiveId" clId="{109EF3D3-8997-4889-B3CF-748C22AB742A}" dt="2023-01-12T05:47:30.522" v="67"/>
      <pc:docMkLst>
        <pc:docMk/>
      </pc:docMkLst>
      <pc:sldChg chg="addSp delSp modSp mod">
        <pc:chgData name="duchinh1990@hps.edu.vn" userId="477bb1a9fd67135b" providerId="LiveId" clId="{109EF3D3-8997-4889-B3CF-748C22AB742A}" dt="2023-01-12T05:06:41.064" v="64"/>
        <pc:sldMkLst>
          <pc:docMk/>
          <pc:sldMk cId="2990571447" sldId="281"/>
        </pc:sldMkLst>
        <pc:spChg chg="add mod">
          <ac:chgData name="duchinh1990@hps.edu.vn" userId="477bb1a9fd67135b" providerId="LiveId" clId="{109EF3D3-8997-4889-B3CF-748C22AB742A}" dt="2023-01-12T05:06:41.064" v="64"/>
          <ac:spMkLst>
            <pc:docMk/>
            <pc:sldMk cId="2990571447" sldId="281"/>
            <ac:spMk id="2" creationId="{58488D49-C9F0-F41A-DE75-84A309F7C2DD}"/>
          </ac:spMkLst>
        </pc:spChg>
        <pc:spChg chg="del">
          <ac:chgData name="duchinh1990@hps.edu.vn" userId="477bb1a9fd67135b" providerId="LiveId" clId="{109EF3D3-8997-4889-B3CF-748C22AB742A}" dt="2023-01-12T05:06:40.229" v="63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109EF3D3-8997-4889-B3CF-748C22AB742A}" dt="2023-01-12T04:54:23.615" v="62"/>
        <pc:sldMkLst>
          <pc:docMk/>
          <pc:sldMk cId="255345204" sldId="286"/>
        </pc:sldMkLst>
        <pc:spChg chg="add mod">
          <ac:chgData name="duchinh1990@hps.edu.vn" userId="477bb1a9fd67135b" providerId="LiveId" clId="{109EF3D3-8997-4889-B3CF-748C22AB742A}" dt="2023-01-12T04:54:23.615" v="62"/>
          <ac:spMkLst>
            <pc:docMk/>
            <pc:sldMk cId="255345204" sldId="286"/>
            <ac:spMk id="2" creationId="{53F1BE87-699E-8E90-D22A-3B15D350C567}"/>
          </ac:spMkLst>
        </pc:spChg>
        <pc:spChg chg="add mod">
          <ac:chgData name="duchinh1990@hps.edu.vn" userId="477bb1a9fd67135b" providerId="LiveId" clId="{109EF3D3-8997-4889-B3CF-748C22AB742A}" dt="2023-01-12T04:54:23.615" v="62"/>
          <ac:spMkLst>
            <pc:docMk/>
            <pc:sldMk cId="255345204" sldId="286"/>
            <ac:spMk id="3" creationId="{E07B18B4-349A-A0C0-D0EB-F0264846B69F}"/>
          </ac:spMkLst>
        </pc:spChg>
        <pc:spChg chg="del">
          <ac:chgData name="duchinh1990@hps.edu.vn" userId="477bb1a9fd67135b" providerId="LiveId" clId="{109EF3D3-8997-4889-B3CF-748C22AB742A}" dt="2023-01-12T04:54:22.914" v="61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109EF3D3-8997-4889-B3CF-748C22AB742A}" dt="2023-01-12T04:54:22.914" v="61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109EF3D3-8997-4889-B3CF-748C22AB742A}" dt="2023-01-12T04:54:23.615" v="62"/>
          <ac:picMkLst>
            <pc:docMk/>
            <pc:sldMk cId="255345204" sldId="286"/>
            <ac:picMk id="4" creationId="{B4B89BCF-CAA2-F5E0-E9D4-FF4F97A83E81}"/>
          </ac:picMkLst>
        </pc:picChg>
        <pc:picChg chg="add mod">
          <ac:chgData name="duchinh1990@hps.edu.vn" userId="477bb1a9fd67135b" providerId="LiveId" clId="{109EF3D3-8997-4889-B3CF-748C22AB742A}" dt="2023-01-12T04:54:23.615" v="62"/>
          <ac:picMkLst>
            <pc:docMk/>
            <pc:sldMk cId="255345204" sldId="286"/>
            <ac:picMk id="5" creationId="{89AA76F6-0D49-98F0-2366-DC4979042D5A}"/>
          </ac:picMkLst>
        </pc:picChg>
        <pc:picChg chg="del">
          <ac:chgData name="duchinh1990@hps.edu.vn" userId="477bb1a9fd67135b" providerId="LiveId" clId="{109EF3D3-8997-4889-B3CF-748C22AB742A}" dt="2023-01-12T04:54:22.914" v="61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109EF3D3-8997-4889-B3CF-748C22AB742A}" dt="2023-01-12T04:54:22.914" v="61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modSp mod">
        <pc:chgData name="duchinh1990@hps.edu.vn" userId="477bb1a9fd67135b" providerId="LiveId" clId="{109EF3D3-8997-4889-B3CF-748C22AB742A}" dt="2023-01-11T15:11:24.180" v="60" actId="6549"/>
        <pc:sldMkLst>
          <pc:docMk/>
          <pc:sldMk cId="2128796304" sldId="294"/>
        </pc:sldMkLst>
        <pc:spChg chg="mod">
          <ac:chgData name="duchinh1990@hps.edu.vn" userId="477bb1a9fd67135b" providerId="LiveId" clId="{109EF3D3-8997-4889-B3CF-748C22AB742A}" dt="2023-01-11T15:10:56.679" v="13" actId="20577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109EF3D3-8997-4889-B3CF-748C22AB742A}" dt="2023-01-11T15:11:24.180" v="60" actId="6549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  <pc:sldChg chg="del">
        <pc:chgData name="duchinh1990@hps.edu.vn" userId="477bb1a9fd67135b" providerId="LiveId" clId="{109EF3D3-8997-4889-B3CF-748C22AB742A}" dt="2023-01-11T15:10:25.556" v="0" actId="2696"/>
        <pc:sldMkLst>
          <pc:docMk/>
          <pc:sldMk cId="2242926921" sldId="301"/>
        </pc:sldMkLst>
      </pc:sldChg>
      <pc:sldChg chg="del">
        <pc:chgData name="duchinh1990@hps.edu.vn" userId="477bb1a9fd67135b" providerId="LiveId" clId="{109EF3D3-8997-4889-B3CF-748C22AB742A}" dt="2023-01-11T15:10:30.069" v="1" actId="2696"/>
        <pc:sldMkLst>
          <pc:docMk/>
          <pc:sldMk cId="2316276043" sldId="302"/>
        </pc:sldMkLst>
      </pc:sldChg>
      <pc:sldMasterChg chg="addSp delSp modSp mod">
        <pc:chgData name="duchinh1990@hps.edu.vn" userId="477bb1a9fd67135b" providerId="LiveId" clId="{109EF3D3-8997-4889-B3CF-748C22AB742A}" dt="2023-01-12T05:47:30.522" v="67"/>
        <pc:sldMasterMkLst>
          <pc:docMk/>
          <pc:sldMasterMk cId="0" sldId="2147483648"/>
        </pc:sldMasterMkLst>
        <pc:spChg chg="add mod">
          <ac:chgData name="duchinh1990@hps.edu.vn" userId="477bb1a9fd67135b" providerId="LiveId" clId="{109EF3D3-8997-4889-B3CF-748C22AB742A}" dt="2023-01-12T05:47:30.522" v="67"/>
          <ac:spMkLst>
            <pc:docMk/>
            <pc:sldMasterMk cId="0" sldId="2147483648"/>
            <ac:spMk id="3" creationId="{83147EC3-88D2-3523-DA9B-B48E87D47877}"/>
          </ac:spMkLst>
        </pc:spChg>
        <pc:spChg chg="del">
          <ac:chgData name="duchinh1990@hps.edu.vn" userId="477bb1a9fd67135b" providerId="LiveId" clId="{109EF3D3-8997-4889-B3CF-748C22AB742A}" dt="2023-01-12T05:47:28.354" v="65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109EF3D3-8997-4889-B3CF-748C22AB742A}" dt="2023-01-12T05:47:30.522" v="67"/>
          <ac:picMkLst>
            <pc:docMk/>
            <pc:sldMasterMk cId="0" sldId="2147483648"/>
            <ac:picMk id="2" creationId="{C70B8C6A-2807-6995-EC50-8E6F4EFA7741}"/>
          </ac:picMkLst>
        </pc:picChg>
        <pc:picChg chg="del">
          <ac:chgData name="duchinh1990@hps.edu.vn" userId="477bb1a9fd67135b" providerId="LiveId" clId="{109EF3D3-8997-4889-B3CF-748C22AB742A}" dt="2023-01-12T05:47:29.461" v="66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  <pc:docChgLst>
    <pc:chgData name="duchinh1990@hps.edu.vn" userId="477bb1a9fd67135b" providerId="LiveId" clId="{634F893D-F83B-469E-9C6E-D4DAD9C6355C}"/>
    <pc:docChg chg="delSld modSld modSection">
      <pc:chgData name="duchinh1990@hps.edu.vn" userId="477bb1a9fd67135b" providerId="LiveId" clId="{634F893D-F83B-469E-9C6E-D4DAD9C6355C}" dt="2023-01-12T06:22:07.621" v="1" actId="2696"/>
      <pc:docMkLst>
        <pc:docMk/>
      </pc:docMkLst>
      <pc:sldChg chg="del">
        <pc:chgData name="duchinh1990@hps.edu.vn" userId="477bb1a9fd67135b" providerId="LiveId" clId="{634F893D-F83B-469E-9C6E-D4DAD9C6355C}" dt="2023-01-12T06:22:07.621" v="1" actId="2696"/>
        <pc:sldMkLst>
          <pc:docMk/>
          <pc:sldMk cId="1326247343" sldId="291"/>
        </pc:sldMkLst>
      </pc:sldChg>
      <pc:sldChg chg="modSp mod">
        <pc:chgData name="duchinh1990@hps.edu.vn" userId="477bb1a9fd67135b" providerId="LiveId" clId="{634F893D-F83B-469E-9C6E-D4DAD9C6355C}" dt="2023-01-12T06:22:01.046" v="0" actId="2165"/>
        <pc:sldMkLst>
          <pc:docMk/>
          <pc:sldMk cId="2128796304" sldId="294"/>
        </pc:sldMkLst>
        <pc:graphicFrameChg chg="modGraphic">
          <ac:chgData name="duchinh1990@hps.edu.vn" userId="477bb1a9fd67135b" providerId="LiveId" clId="{634F893D-F83B-469E-9C6E-D4DAD9C6355C}" dt="2023-01-12T06:22:01.046" v="0" actId="2165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8144CE65-D1BA-2701-189E-F4072DFF1686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763CBBEF-EDF3-1DC9-DCEF-B27D0B69EACB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5C05C07B-8E4E-9355-1753-9B24781593C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EEEFDE24-88C5-A6E8-32EB-105CF021B48E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A0147A1-E9DF-CD13-9D51-26E46AB42E9C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883F75-00A2-67C0-1837-6897C586928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77443F3-574D-B0B7-E6F9-3B86EE216C85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1DD5F-C4AE-E8CC-6615-78ECEE05D1A0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7A1AC-1337-1AE1-DB8E-FFDEE94EE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EA44-F2C9-E415-B77E-E4C37CE382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4DB6E-681B-5D26-7BF8-734120F9D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B9264-A7D0-9089-2C5F-A6055F3C1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01BEE-E933-DE45-E6A7-3DECAAF1AB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ABA5B-94DC-1A6C-DF3C-72547924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0C41C-FBD2-F3B8-614F-C965CDE5B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C4FC4-F55C-5B21-FC07-8221275E25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" y="34698"/>
            <a:ext cx="4025397" cy="1642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183B91-D610-926C-A66D-AA403C210D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59A6D-DDFD-7C51-117C-3C448817D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F1399C31-9656-A6ED-7277-FF0637BDB000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E3CAE1D4-7DC0-59C8-5B43-58F0E65AEE3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521D8D-0643-49A1-67A0-FA1ABAF386F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3DACF050-710F-526D-60EF-49175093DB3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E16EFF70-5B0D-7B69-A0A5-27855542414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E5172-212F-A5F0-E317-3C02E2641754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C1FDE-29A0-ED03-E7CF-A8FB62026749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73F67-7B55-9D91-BF3B-5847270A37C3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1D07C2-3517-CBE1-9B32-8DD58469C6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C70B8C6A-2807-6995-EC50-8E6F4EFA77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47EC3-88D2-3523-DA9B-B48E87D47877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58488D49-C9F0-F41A-DE75-84A309F7C2DD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675388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2214916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45FF5-4E7D-3742-C366-205730605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 b="23333"/>
          <a:stretch/>
        </p:blipFill>
        <p:spPr>
          <a:xfrm>
            <a:off x="391765" y="2562427"/>
            <a:ext cx="5211865" cy="326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A1C27-57FF-92CA-3DC7-1F7A9B2FD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10424"/>
          <a:stretch/>
        </p:blipFill>
        <p:spPr>
          <a:xfrm>
            <a:off x="6096000" y="1981034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52A09D-F762-F4A3-3CFD-23F7B905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/>
        </p:blipFill>
        <p:spPr>
          <a:xfrm>
            <a:off x="6537319" y="3830056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08321-0B5E-26F3-20F9-3008645A253A}"/>
              </a:ext>
            </a:extLst>
          </p:cNvPr>
          <p:cNvSpPr txBox="1"/>
          <p:nvPr/>
        </p:nvSpPr>
        <p:spPr>
          <a:xfrm>
            <a:off x="4648200" y="5679079"/>
            <a:ext cx="4348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Vigracera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Q12 song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- 150.000đ/m2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AZ100, G550</a:t>
            </a:r>
          </a:p>
          <a:p>
            <a:pPr fontAlgn="base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- 590.000/m2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62B8F-FD9D-0ED2-CF54-730DE1F0DCDB}"/>
              </a:ext>
            </a:extLst>
          </p:cNvPr>
          <p:cNvSpPr txBox="1"/>
          <p:nvPr/>
        </p:nvSpPr>
        <p:spPr>
          <a:xfrm>
            <a:off x="4038600" y="71409"/>
            <a:ext cx="160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MÁI NGÓI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AF8E9341-EF00-3827-C104-92C859E6164C}"/>
              </a:ext>
            </a:extLst>
          </p:cNvPr>
          <p:cNvSpPr txBox="1"/>
          <p:nvPr/>
        </p:nvSpPr>
        <p:spPr>
          <a:xfrm>
            <a:off x="5607017" y="188107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3421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62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68923"/>
              </p:ext>
            </p:extLst>
          </p:nvPr>
        </p:nvGraphicFramePr>
        <p:xfrm>
          <a:off x="228597" y="2525613"/>
          <a:ext cx="8686803" cy="120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1,6 x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8" y="950626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NGÓI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BĂNG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6064061" y="4704879"/>
            <a:ext cx="2495292" cy="1827362"/>
            <a:chOff x="2433318" y="797558"/>
            <a:chExt cx="6710681" cy="6194763"/>
          </a:xfrm>
        </p:grpSpPr>
        <p:sp>
          <p:nvSpPr>
            <p:cNvPr id="14" name="object 14"/>
            <p:cNvSpPr/>
            <p:nvPr/>
          </p:nvSpPr>
          <p:spPr>
            <a:xfrm>
              <a:off x="2433318" y="797558"/>
              <a:ext cx="6710681" cy="6194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9903" y="990602"/>
              <a:ext cx="6292941" cy="5790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Khối </a:t>
            </a:r>
            <a:r>
              <a:rPr sz="1400" i="1" spc="-50" dirty="0">
                <a:solidFill>
                  <a:schemeClr val="bg1"/>
                </a:solidFill>
                <a:latin typeface="Arial"/>
                <a:cs typeface="Arial"/>
              </a:rPr>
              <a:t>lượng </a:t>
            </a:r>
            <a:r>
              <a:rPr sz="1400" i="1" spc="-80" dirty="0">
                <a:solidFill>
                  <a:schemeClr val="bg1"/>
                </a:solidFill>
                <a:latin typeface="Arial"/>
                <a:cs typeface="Arial"/>
              </a:rPr>
              <a:t>căn </a:t>
            </a:r>
            <a:r>
              <a:rPr sz="1400" i="1" spc="-95" dirty="0">
                <a:solidFill>
                  <a:schemeClr val="bg1"/>
                </a:solidFill>
                <a:latin typeface="Arial"/>
                <a:cs typeface="Arial"/>
              </a:rPr>
              <a:t>cứ </a:t>
            </a:r>
            <a:r>
              <a:rPr sz="1400" i="1" spc="-10" dirty="0">
                <a:solidFill>
                  <a:schemeClr val="bg1"/>
                </a:solidFill>
                <a:latin typeface="Carlito"/>
                <a:cs typeface="Carlito"/>
              </a:rPr>
              <a:t>theo </a:t>
            </a:r>
            <a:r>
              <a:rPr sz="1400" i="1" spc="-60" dirty="0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 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2B6C1-66B9-47F7-8F06-BB1BE61276C2}"/>
              </a:ext>
            </a:extLst>
          </p:cNvPr>
          <p:cNvSpPr txBox="1"/>
          <p:nvPr/>
        </p:nvSpPr>
        <p:spPr>
          <a:xfrm>
            <a:off x="457200" y="4876800"/>
            <a:ext cx="545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/>
              <a:t>Kích thước của toàn bản móng phổ thông là 900 x 350 (mm)</a:t>
            </a:r>
            <a:endParaRPr lang="en-US" sz="1100" dirty="0"/>
          </a:p>
          <a:p>
            <a:pPr marL="171450" indent="-171450">
              <a:buFontTx/>
              <a:buChar char="-"/>
            </a:pPr>
            <a:r>
              <a:rPr lang="vi-VN" sz="1100" dirty="0"/>
              <a:t>Kích thước của dầm móng phổ thông là: 300 x 500 (mm)</a:t>
            </a:r>
            <a:endParaRPr lang="en-US" sz="1100" dirty="0"/>
          </a:p>
          <a:p>
            <a:r>
              <a:rPr lang="en-US" sz="1100" dirty="0"/>
              <a:t>-   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Thép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móng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100" dirty="0">
                <a:latin typeface="Arial" pitchFamily="34" charset="0"/>
                <a:cs typeface="Arial" pitchFamily="34" charset="0"/>
              </a:rPr>
              <a:t>Φ12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/>
              <a:t>Thép của dầm móng mức phổ thông là: </a:t>
            </a:r>
            <a:r>
              <a:rPr lang="en-US" sz="1100" dirty="0" err="1"/>
              <a:t>Thép</a:t>
            </a:r>
            <a:r>
              <a:rPr lang="en-US" sz="1100" dirty="0"/>
              <a:t> </a:t>
            </a:r>
            <a:r>
              <a:rPr lang="vi-VN" sz="1100" dirty="0"/>
              <a:t>dọc 6</a:t>
            </a:r>
            <a:r>
              <a:rPr lang="el-GR" sz="1100" dirty="0"/>
              <a:t>Φ(18)</a:t>
            </a:r>
            <a:r>
              <a:rPr lang="en-US" sz="1100" dirty="0"/>
              <a:t>, t</a:t>
            </a:r>
            <a:r>
              <a:rPr lang="vi-VN" sz="1100" dirty="0"/>
              <a:t>hé</a:t>
            </a:r>
            <a:r>
              <a:rPr lang="en-US" sz="1100" dirty="0"/>
              <a:t>p</a:t>
            </a:r>
            <a:r>
              <a:rPr lang="vi-VN" sz="1100" dirty="0"/>
              <a:t>  đai </a:t>
            </a:r>
            <a:r>
              <a:rPr lang="el-GR" sz="1100" dirty="0"/>
              <a:t>Φ8</a:t>
            </a:r>
            <a:r>
              <a:rPr lang="vi-VN" sz="1100" dirty="0"/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Roboto" panose="02000000000000000000" pitchFamily="2" charset="0"/>
              </a:rPr>
              <a:t>Bê tông móng sử dụng bê tông </a:t>
            </a:r>
            <a:r>
              <a:rPr lang="en-US" sz="1100" dirty="0">
                <a:latin typeface="Roboto" panose="02000000000000000000" pitchFamily="2" charset="0"/>
              </a:rPr>
              <a:t>MÁC</a:t>
            </a:r>
            <a:r>
              <a:rPr lang="vi-VN" sz="1100" dirty="0">
                <a:latin typeface="Roboto" panose="02000000000000000000" pitchFamily="2" charset="0"/>
              </a:rPr>
              <a:t>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Roboto" panose="02000000000000000000" pitchFamily="2" charset="0"/>
              </a:rPr>
              <a:t>Sắt cột móng </a:t>
            </a:r>
            <a:r>
              <a:rPr lang="el-GR" sz="1100" i="0" dirty="0">
                <a:effectLst/>
                <a:latin typeface="Roboto" panose="02000000000000000000" pitchFamily="2" charset="0"/>
              </a:rPr>
              <a:t>Φ</a:t>
            </a:r>
            <a:r>
              <a:rPr lang="vi-VN" sz="1100" i="0" dirty="0">
                <a:effectLst/>
                <a:latin typeface="Roboto" panose="02000000000000000000" pitchFamily="2" charset="0"/>
              </a:rPr>
              <a:t> </a:t>
            </a:r>
            <a:r>
              <a:rPr lang="en-US" sz="1100" dirty="0">
                <a:latin typeface="Roboto" panose="02000000000000000000" pitchFamily="2" charset="0"/>
              </a:rPr>
              <a:t>16 - 18</a:t>
            </a: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5" y="2665730"/>
            <a:ext cx="2396235" cy="181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E840F-E2B9-8112-CCE8-A27C94DFD464}"/>
              </a:ext>
            </a:extLst>
          </p:cNvPr>
          <p:cNvSpPr txBox="1"/>
          <p:nvPr/>
        </p:nvSpPr>
        <p:spPr>
          <a:xfrm>
            <a:off x="3723709" y="96118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BĂNG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323D5-C936-CEBD-6276-0E1FC343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2099006"/>
            <a:ext cx="3547510" cy="2210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851" r="22500" b="26403"/>
          <a:stretch/>
        </p:blipFill>
        <p:spPr>
          <a:xfrm>
            <a:off x="6154195" y="758898"/>
            <a:ext cx="2405158" cy="167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343292" y="283677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4994720" y="1598816"/>
            <a:ext cx="1159475" cy="126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6"/>
            <a:endCxn id="13" idx="1"/>
          </p:cNvCxnSpPr>
          <p:nvPr/>
        </p:nvCxnSpPr>
        <p:spPr>
          <a:xfrm>
            <a:off x="5184354" y="3204295"/>
            <a:ext cx="969841" cy="367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5"/>
            <a:endCxn id="15" idx="1"/>
          </p:cNvCxnSpPr>
          <p:nvPr/>
        </p:nvCxnSpPr>
        <p:spPr>
          <a:xfrm>
            <a:off x="4994720" y="3543817"/>
            <a:ext cx="1190778" cy="207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stCxn id="8" idx="3"/>
            <a:endCxn id="24" idx="2"/>
          </p:cNvCxnSpPr>
          <p:nvPr/>
        </p:nvCxnSpPr>
        <p:spPr>
          <a:xfrm>
            <a:off x="4080802" y="3204289"/>
            <a:ext cx="262490" cy="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883746"/>
            <a:ext cx="1752600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05" y="883746"/>
            <a:ext cx="1712597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676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53F1BE87-699E-8E90-D22A-3B15D350C567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7B18B4-349A-A0C0-D0EB-F0264846B69F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89BCF-CAA2-F5E0-E9D4-FF4F97A8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A76F6-0D49-98F0-2366-DC4979042D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8112</TotalTime>
  <Words>726</Words>
  <Application>Microsoft Office PowerPoint</Application>
  <PresentationFormat>On-screen Show (4:3)</PresentationFormat>
  <Paragraphs>118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