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0" r:id="rId2"/>
    <p:sldId id="306" r:id="rId3"/>
    <p:sldId id="294" r:id="rId4"/>
    <p:sldId id="302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81" r:id="rId13"/>
    <p:sldId id="289" r:id="rId14"/>
    <p:sldId id="275" r:id="rId15"/>
    <p:sldId id="30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302"/>
            <p14:sldId id="303"/>
            <p14:sldId id="304"/>
            <p14:sldId id="286"/>
            <p14:sldId id="287"/>
            <p14:sldId id="278"/>
            <p14:sldId id="263"/>
            <p14:sldId id="264"/>
            <p14:sldId id="281"/>
            <p14:sldId id="289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4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3BD16D35-5AB8-404F-8B4C-8A70A3B001E0}"/>
    <pc:docChg chg="undo redo custSel addSld delSld modSld modMainMaster modSection">
      <pc:chgData name="duchinh1990@hps.edu.vn" userId="477bb1a9fd67135b" providerId="LiveId" clId="{3BD16D35-5AB8-404F-8B4C-8A70A3B001E0}" dt="2023-01-12T05:48:27.854" v="304"/>
      <pc:docMkLst>
        <pc:docMk/>
      </pc:docMkLst>
      <pc:sldChg chg="add del">
        <pc:chgData name="duchinh1990@hps.edu.vn" userId="477bb1a9fd67135b" providerId="LiveId" clId="{3BD16D35-5AB8-404F-8B4C-8A70A3B001E0}" dt="2023-01-11T15:15:49.293" v="6" actId="2696"/>
        <pc:sldMkLst>
          <pc:docMk/>
          <pc:sldMk cId="3446762771" sldId="273"/>
        </pc:sldMkLst>
      </pc:sldChg>
      <pc:sldChg chg="addSp delSp modSp mod">
        <pc:chgData name="duchinh1990@hps.edu.vn" userId="477bb1a9fd67135b" providerId="LiveId" clId="{3BD16D35-5AB8-404F-8B4C-8A70A3B001E0}" dt="2023-01-12T05:07:02.394" v="301"/>
        <pc:sldMkLst>
          <pc:docMk/>
          <pc:sldMk cId="2990571447" sldId="281"/>
        </pc:sldMkLst>
        <pc:spChg chg="add mod">
          <ac:chgData name="duchinh1990@hps.edu.vn" userId="477bb1a9fd67135b" providerId="LiveId" clId="{3BD16D35-5AB8-404F-8B4C-8A70A3B001E0}" dt="2023-01-12T05:07:02.394" v="301"/>
          <ac:spMkLst>
            <pc:docMk/>
            <pc:sldMk cId="2990571447" sldId="281"/>
            <ac:spMk id="2" creationId="{60E10391-CCF4-B692-067C-D46298290BFA}"/>
          </ac:spMkLst>
        </pc:spChg>
        <pc:spChg chg="del">
          <ac:chgData name="duchinh1990@hps.edu.vn" userId="477bb1a9fd67135b" providerId="LiveId" clId="{3BD16D35-5AB8-404F-8B4C-8A70A3B001E0}" dt="2023-01-12T05:07:02.052" v="300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3BD16D35-5AB8-404F-8B4C-8A70A3B001E0}" dt="2023-01-12T04:54:57.834" v="299"/>
        <pc:sldMkLst>
          <pc:docMk/>
          <pc:sldMk cId="255345204" sldId="286"/>
        </pc:sldMkLst>
        <pc:spChg chg="add mod">
          <ac:chgData name="duchinh1990@hps.edu.vn" userId="477bb1a9fd67135b" providerId="LiveId" clId="{3BD16D35-5AB8-404F-8B4C-8A70A3B001E0}" dt="2023-01-12T04:54:57.834" v="299"/>
          <ac:spMkLst>
            <pc:docMk/>
            <pc:sldMk cId="255345204" sldId="286"/>
            <ac:spMk id="2" creationId="{D60993FA-178E-F124-91B0-E0591C8F4575}"/>
          </ac:spMkLst>
        </pc:spChg>
        <pc:spChg chg="add mod">
          <ac:chgData name="duchinh1990@hps.edu.vn" userId="477bb1a9fd67135b" providerId="LiveId" clId="{3BD16D35-5AB8-404F-8B4C-8A70A3B001E0}" dt="2023-01-12T04:54:57.834" v="299"/>
          <ac:spMkLst>
            <pc:docMk/>
            <pc:sldMk cId="255345204" sldId="286"/>
            <ac:spMk id="3" creationId="{4AA89033-4C8A-83BF-436D-D91607A92C72}"/>
          </ac:spMkLst>
        </pc:spChg>
        <pc:spChg chg="del">
          <ac:chgData name="duchinh1990@hps.edu.vn" userId="477bb1a9fd67135b" providerId="LiveId" clId="{3BD16D35-5AB8-404F-8B4C-8A70A3B001E0}" dt="2023-01-12T04:54:57.183" v="298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3BD16D35-5AB8-404F-8B4C-8A70A3B001E0}" dt="2023-01-12T04:54:57.183" v="298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3BD16D35-5AB8-404F-8B4C-8A70A3B001E0}" dt="2023-01-12T04:54:57.834" v="299"/>
          <ac:picMkLst>
            <pc:docMk/>
            <pc:sldMk cId="255345204" sldId="286"/>
            <ac:picMk id="4" creationId="{BF0D49D1-87D7-6949-32B5-5C878D124E70}"/>
          </ac:picMkLst>
        </pc:picChg>
        <pc:picChg chg="add mod">
          <ac:chgData name="duchinh1990@hps.edu.vn" userId="477bb1a9fd67135b" providerId="LiveId" clId="{3BD16D35-5AB8-404F-8B4C-8A70A3B001E0}" dt="2023-01-12T04:54:57.834" v="299"/>
          <ac:picMkLst>
            <pc:docMk/>
            <pc:sldMk cId="255345204" sldId="286"/>
            <ac:picMk id="5" creationId="{E2A52348-CC55-1EB2-7B8E-BF11210BD0A1}"/>
          </ac:picMkLst>
        </pc:picChg>
        <pc:picChg chg="del">
          <ac:chgData name="duchinh1990@hps.edu.vn" userId="477bb1a9fd67135b" providerId="LiveId" clId="{3BD16D35-5AB8-404F-8B4C-8A70A3B001E0}" dt="2023-01-12T04:54:57.183" v="298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3BD16D35-5AB8-404F-8B4C-8A70A3B001E0}" dt="2023-01-12T04:54:57.183" v="298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addSp modSp mod">
        <pc:chgData name="duchinh1990@hps.edu.vn" userId="477bb1a9fd67135b" providerId="LiveId" clId="{3BD16D35-5AB8-404F-8B4C-8A70A3B001E0}" dt="2023-01-11T15:21:22.106" v="297" actId="20577"/>
        <pc:sldMkLst>
          <pc:docMk/>
          <pc:sldMk cId="2128796304" sldId="294"/>
        </pc:sldMkLst>
        <pc:spChg chg="add mod">
          <ac:chgData name="duchinh1990@hps.edu.vn" userId="477bb1a9fd67135b" providerId="LiveId" clId="{3BD16D35-5AB8-404F-8B4C-8A70A3B001E0}" dt="2023-01-11T15:17:37.074" v="283" actId="1076"/>
          <ac:spMkLst>
            <pc:docMk/>
            <pc:sldMk cId="2128796304" sldId="294"/>
            <ac:spMk id="2" creationId="{982DAD55-49D7-F053-26A6-219F26145D3D}"/>
          </ac:spMkLst>
        </pc:spChg>
        <pc:spChg chg="mod">
          <ac:chgData name="duchinh1990@hps.edu.vn" userId="477bb1a9fd67135b" providerId="LiveId" clId="{3BD16D35-5AB8-404F-8B4C-8A70A3B001E0}" dt="2023-01-11T15:16:00.742" v="17" actId="20577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3BD16D35-5AB8-404F-8B4C-8A70A3B001E0}" dt="2023-01-11T15:21:22.106" v="297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  <pc:sldChg chg="del">
        <pc:chgData name="duchinh1990@hps.edu.vn" userId="477bb1a9fd67135b" providerId="LiveId" clId="{3BD16D35-5AB8-404F-8B4C-8A70A3B001E0}" dt="2023-01-11T15:19:29.493" v="286" actId="2696"/>
        <pc:sldMkLst>
          <pc:docMk/>
          <pc:sldMk cId="2234215652" sldId="297"/>
        </pc:sldMkLst>
      </pc:sldChg>
      <pc:sldMasterChg chg="addSp delSp modSp mod">
        <pc:chgData name="duchinh1990@hps.edu.vn" userId="477bb1a9fd67135b" providerId="LiveId" clId="{3BD16D35-5AB8-404F-8B4C-8A70A3B001E0}" dt="2023-01-12T05:48:27.854" v="304"/>
        <pc:sldMasterMkLst>
          <pc:docMk/>
          <pc:sldMasterMk cId="0" sldId="2147483648"/>
        </pc:sldMasterMkLst>
        <pc:spChg chg="add mod">
          <ac:chgData name="duchinh1990@hps.edu.vn" userId="477bb1a9fd67135b" providerId="LiveId" clId="{3BD16D35-5AB8-404F-8B4C-8A70A3B001E0}" dt="2023-01-12T05:48:27.854" v="304"/>
          <ac:spMkLst>
            <pc:docMk/>
            <pc:sldMasterMk cId="0" sldId="2147483648"/>
            <ac:spMk id="3" creationId="{B4A85CC2-F7C7-87D2-45B6-8A988C43356B}"/>
          </ac:spMkLst>
        </pc:spChg>
        <pc:spChg chg="del">
          <ac:chgData name="duchinh1990@hps.edu.vn" userId="477bb1a9fd67135b" providerId="LiveId" clId="{3BD16D35-5AB8-404F-8B4C-8A70A3B001E0}" dt="2023-01-12T05:48:25.806" v="302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3BD16D35-5AB8-404F-8B4C-8A70A3B001E0}" dt="2023-01-12T05:48:27.854" v="304"/>
          <ac:picMkLst>
            <pc:docMk/>
            <pc:sldMasterMk cId="0" sldId="2147483648"/>
            <ac:picMk id="2" creationId="{7524A4B8-C8AE-6301-814E-7FC5166E88A7}"/>
          </ac:picMkLst>
        </pc:picChg>
        <pc:picChg chg="del">
          <ac:chgData name="duchinh1990@hps.edu.vn" userId="477bb1a9fd67135b" providerId="LiveId" clId="{3BD16D35-5AB8-404F-8B4C-8A70A3B001E0}" dt="2023-01-12T05:48:26.895" v="303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  <pc:docChgLst>
    <pc:chgData name="duchinh1990@hps.edu.vn" userId="477bb1a9fd67135b" providerId="LiveId" clId="{C4909DCF-2F3F-4614-8BEE-5294C8BAF463}"/>
    <pc:docChg chg="delSld modSld modSection">
      <pc:chgData name="duchinh1990@hps.edu.vn" userId="477bb1a9fd67135b" providerId="LiveId" clId="{C4909DCF-2F3F-4614-8BEE-5294C8BAF463}" dt="2023-01-12T06:21:47.396" v="3" actId="2696"/>
      <pc:docMkLst>
        <pc:docMk/>
      </pc:docMkLst>
      <pc:sldChg chg="del">
        <pc:chgData name="duchinh1990@hps.edu.vn" userId="477bb1a9fd67135b" providerId="LiveId" clId="{C4909DCF-2F3F-4614-8BEE-5294C8BAF463}" dt="2023-01-12T06:21:47.396" v="3" actId="2696"/>
        <pc:sldMkLst>
          <pc:docMk/>
          <pc:sldMk cId="1326247343" sldId="291"/>
        </pc:sldMkLst>
      </pc:sldChg>
      <pc:sldChg chg="modSp mod">
        <pc:chgData name="duchinh1990@hps.edu.vn" userId="477bb1a9fd67135b" providerId="LiveId" clId="{C4909DCF-2F3F-4614-8BEE-5294C8BAF463}" dt="2023-01-12T06:21:39.737" v="2" actId="404"/>
        <pc:sldMkLst>
          <pc:docMk/>
          <pc:sldMk cId="2128796304" sldId="294"/>
        </pc:sldMkLst>
        <pc:spChg chg="mod">
          <ac:chgData name="duchinh1990@hps.edu.vn" userId="477bb1a9fd67135b" providerId="LiveId" clId="{C4909DCF-2F3F-4614-8BEE-5294C8BAF463}" dt="2023-01-12T06:21:39.737" v="2" actId="404"/>
          <ac:spMkLst>
            <pc:docMk/>
            <pc:sldMk cId="2128796304" sldId="294"/>
            <ac:spMk id="2" creationId="{982DAD55-49D7-F053-26A6-219F26145D3D}"/>
          </ac:spMkLst>
        </pc:spChg>
        <pc:graphicFrameChg chg="modGraphic">
          <ac:chgData name="duchinh1990@hps.edu.vn" userId="477bb1a9fd67135b" providerId="LiveId" clId="{C4909DCF-2F3F-4614-8BEE-5294C8BAF463}" dt="2023-01-12T06:21:31.519" v="0" actId="2165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8144CE65-D1BA-2701-189E-F4072DFF1686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763CBBEF-EDF3-1DC9-DCEF-B27D0B69EACB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5C05C07B-8E4E-9355-1753-9B24781593C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EEEFDE24-88C5-A6E8-32EB-105CF021B48E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A0147A1-E9DF-CD13-9D51-26E46AB42E9C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6883F75-00A2-67C0-1837-6897C586928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677443F3-574D-B0B7-E6F9-3B86EE216C85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1DD5F-C4AE-E8CC-6615-78ECEE05D1A0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7A1AC-1337-1AE1-DB8E-FFDEE94EE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BEA44-F2C9-E415-B77E-E4C37CE382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4DB6E-681B-5D26-7BF8-734120F9D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B9264-A7D0-9089-2C5F-A6055F3C1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601BEE-E933-DE45-E6A7-3DECAAF1AB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ABA5B-94DC-1A6C-DF3C-72547924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0C41C-FBD2-F3B8-614F-C965CDE5BF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C4FC4-F55C-5B21-FC07-8221275E25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2" y="34698"/>
            <a:ext cx="4025397" cy="1642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183B91-D610-926C-A66D-AA403C210D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59A6D-DDFD-7C51-117C-3C448817D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F1399C31-9656-A6ED-7277-FF0637BDB000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E3CAE1D4-7DC0-59C8-5B43-58F0E65AEE3F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521D8D-0643-49A1-67A0-FA1ABAF386F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3DACF050-710F-526D-60EF-49175093DB35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E16EFF70-5B0D-7B69-A0A5-27855542414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E5172-212F-A5F0-E317-3C02E2641754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BC1FDE-29A0-ED03-E7CF-A8FB62026749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73F67-7B55-9D91-BF3B-5847270A37C3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1D07C2-3517-CBE1-9B32-8DD58469C6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7524A4B8-C8AE-6301-814E-7FC5166E88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85CC2-F7C7-87D2-45B6-8A988C43356B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60E10391-CCF4-B692-067C-D46298290BFA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3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62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44879"/>
              </p:ext>
            </p:extLst>
          </p:nvPr>
        </p:nvGraphicFramePr>
        <p:xfrm>
          <a:off x="228597" y="2525613"/>
          <a:ext cx="8686803" cy="120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18438" y="950626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BẰNG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CỌC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DAD55-49D7-F053-26A6-219F26145D3D}"/>
              </a:ext>
            </a:extLst>
          </p:cNvPr>
          <p:cNvSpPr txBox="1"/>
          <p:nvPr/>
        </p:nvSpPr>
        <p:spPr>
          <a:xfrm>
            <a:off x="2467683" y="3984882"/>
            <a:ext cx="39741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endParaRPr lang="en-US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do: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endParaRPr lang="en-US" sz="1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-10376" r="6055" b="-6315"/>
          <a:stretch/>
        </p:blipFill>
        <p:spPr>
          <a:xfrm>
            <a:off x="6176907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2635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1029679" cy="128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61688"/>
            <a:ext cx="868836" cy="13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61386"/>
            <a:ext cx="1099062" cy="168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9387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5585"/>
          <a:stretch/>
        </p:blipFill>
        <p:spPr>
          <a:xfrm>
            <a:off x="685800" y="990337"/>
            <a:ext cx="1708864" cy="1082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6798"/>
          <a:stretch/>
        </p:blipFill>
        <p:spPr>
          <a:xfrm>
            <a:off x="2469700" y="1001377"/>
            <a:ext cx="1708864" cy="110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Móng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đơn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476"/>
          <a:stretch/>
        </p:blipFill>
        <p:spPr bwMode="auto">
          <a:xfrm>
            <a:off x="6176907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b="9853"/>
          <a:stretch/>
        </p:blipFill>
        <p:spPr>
          <a:xfrm>
            <a:off x="6176907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3723709" y="96118"/>
            <a:ext cx="166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CỌC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85800" y="217856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539144" y="4493902"/>
            <a:ext cx="56256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toàn bản móng phổ thông là 900 x 350 (mm)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dầm móng phổ thông là: 300 x 500 (mm)</a:t>
            </a:r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</a:rPr>
              <a:t>-    </a:t>
            </a:r>
            <a:r>
              <a:rPr lang="en-US" sz="1100" dirty="0" err="1">
                <a:latin typeface="+mj-lt"/>
                <a:cs typeface="Arial" pitchFamily="34" charset="0"/>
              </a:rPr>
              <a:t>Thép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của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bản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móng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mức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phổ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thông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là</a:t>
            </a:r>
            <a:r>
              <a:rPr lang="en-US" sz="1100" dirty="0">
                <a:latin typeface="+mj-lt"/>
                <a:cs typeface="Arial" pitchFamily="34" charset="0"/>
              </a:rPr>
              <a:t>: </a:t>
            </a:r>
            <a:r>
              <a:rPr lang="el-GR" sz="1100" dirty="0">
                <a:latin typeface="+mj-lt"/>
                <a:cs typeface="Arial" pitchFamily="34" charset="0"/>
              </a:rPr>
              <a:t>Φ12</a:t>
            </a:r>
            <a:r>
              <a:rPr lang="en-US" sz="1100" dirty="0">
                <a:latin typeface="+mj-lt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Thép của dầm móng mức phổ thông là: </a:t>
            </a:r>
            <a:r>
              <a:rPr lang="en-US" sz="1100" dirty="0" err="1">
                <a:latin typeface="+mj-lt"/>
              </a:rPr>
              <a:t>Thép</a:t>
            </a:r>
            <a:r>
              <a:rPr lang="en-US" sz="1100" dirty="0">
                <a:latin typeface="+mj-lt"/>
              </a:rPr>
              <a:t> </a:t>
            </a:r>
            <a:r>
              <a:rPr lang="vi-VN" sz="1100" dirty="0">
                <a:latin typeface="+mj-lt"/>
              </a:rPr>
              <a:t>dọc 6</a:t>
            </a:r>
            <a:r>
              <a:rPr lang="el-GR" sz="1100" dirty="0">
                <a:latin typeface="+mj-lt"/>
              </a:rPr>
              <a:t>Φ(18)</a:t>
            </a:r>
            <a:r>
              <a:rPr lang="en-US" sz="1100" dirty="0">
                <a:latin typeface="+mj-lt"/>
              </a:rPr>
              <a:t>, t</a:t>
            </a:r>
            <a:r>
              <a:rPr lang="vi-VN" sz="1100" dirty="0">
                <a:latin typeface="+mj-lt"/>
              </a:rPr>
              <a:t>hé</a:t>
            </a:r>
            <a:r>
              <a:rPr lang="en-US" sz="1100" dirty="0">
                <a:latin typeface="+mj-lt"/>
              </a:rPr>
              <a:t>p</a:t>
            </a:r>
            <a:r>
              <a:rPr lang="vi-VN" sz="1100" dirty="0">
                <a:latin typeface="+mj-lt"/>
              </a:rPr>
              <a:t>  đai </a:t>
            </a:r>
            <a:r>
              <a:rPr lang="el-GR" sz="1100" dirty="0">
                <a:latin typeface="+mj-lt"/>
              </a:rPr>
              <a:t>Φ8</a:t>
            </a:r>
            <a:r>
              <a:rPr lang="vi-VN" sz="1100" dirty="0">
                <a:latin typeface="+mj-lt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Bê tông móng sử dụng bê tông mac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+mj-lt"/>
              </a:rPr>
              <a:t>Sắt cột móng </a:t>
            </a:r>
            <a:r>
              <a:rPr lang="el-GR" sz="1100" i="0" dirty="0">
                <a:effectLst/>
                <a:latin typeface="+mj-lt"/>
              </a:rPr>
              <a:t>Φ</a:t>
            </a:r>
            <a:r>
              <a:rPr lang="vi-VN" sz="1100" i="0" dirty="0">
                <a:effectLst/>
                <a:latin typeface="+mj-lt"/>
              </a:rPr>
              <a:t> </a:t>
            </a:r>
            <a:r>
              <a:rPr lang="en-US" sz="1100" dirty="0">
                <a:latin typeface="+mj-lt"/>
              </a:rPr>
              <a:t>16 – 18</a:t>
            </a:r>
          </a:p>
          <a:p>
            <a:pPr marL="171450" indent="-171450">
              <a:buFontTx/>
              <a:buChar char="-"/>
            </a:pP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được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tính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từ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đầu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đài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chưa</a:t>
            </a:r>
            <a:r>
              <a:rPr lang="en-US" sz="1100" dirty="0">
                <a:latin typeface="+mj-lt"/>
              </a:rPr>
              <a:t> bao </a:t>
            </a:r>
            <a:r>
              <a:rPr lang="en-US" sz="1100" dirty="0" err="1">
                <a:latin typeface="+mj-lt"/>
              </a:rPr>
              <a:t>gồm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kinh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phí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bê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và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nhân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ép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 ý: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Phần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cọc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bê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tông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chưa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tính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vào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trong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đơn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giá</a:t>
            </a:r>
            <a:endParaRPr lang="vi-VN" sz="1100" i="0" dirty="0">
              <a:solidFill>
                <a:srgbClr val="3475CD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D60993FA-178E-F124-91B0-E0591C8F4575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89033-4C8A-83BF-436D-D91607A92C72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D49D1-87D7-6949-32B5-5C878D124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52348-CC55-1EB2-7B8E-BF11210BD0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8114</TotalTime>
  <Words>746</Words>
  <Application>Microsoft Office PowerPoint</Application>
  <PresentationFormat>On-screen Show (4:3)</PresentationFormat>
  <Paragraphs>116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2023-01-12T06:21:49Z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