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22.jpg" ContentType="image/png"/>
  <Override PartName="/ppt/media/image24.JPG" ContentType="image/unknown"/>
  <Override PartName="/ppt/notesSlides/notesSlide3.xml" ContentType="application/vnd.openxmlformats-officedocument.presentationml.notesSlide+xml"/>
  <Override PartName="/ppt/media/image35.JPG" ContentType="image/unknown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300" r:id="rId2"/>
    <p:sldId id="256" r:id="rId3"/>
    <p:sldId id="294" r:id="rId4"/>
    <p:sldId id="301" r:id="rId5"/>
    <p:sldId id="303" r:id="rId6"/>
    <p:sldId id="304" r:id="rId7"/>
    <p:sldId id="286" r:id="rId8"/>
    <p:sldId id="287" r:id="rId9"/>
    <p:sldId id="278" r:id="rId10"/>
    <p:sldId id="263" r:id="rId11"/>
    <p:sldId id="264" r:id="rId12"/>
    <p:sldId id="281" r:id="rId13"/>
    <p:sldId id="289" r:id="rId14"/>
    <p:sldId id="275" r:id="rId15"/>
    <p:sldId id="305" r:id="rId1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EA91911-E3D2-4596-A435-1ECBB0FDF9B6}">
          <p14:sldIdLst>
            <p14:sldId id="300"/>
            <p14:sldId id="256"/>
          </p14:sldIdLst>
        </p14:section>
        <p14:section name="Untitled Section" id="{6EE8F640-CBD8-4E02-AD39-7375FC3F158D}">
          <p14:sldIdLst>
            <p14:sldId id="294"/>
            <p14:sldId id="301"/>
            <p14:sldId id="303"/>
            <p14:sldId id="304"/>
            <p14:sldId id="286"/>
            <p14:sldId id="287"/>
            <p14:sldId id="278"/>
            <p14:sldId id="263"/>
            <p14:sldId id="264"/>
            <p14:sldId id="281"/>
            <p14:sldId id="289"/>
            <p14:sldId id="275"/>
            <p14:sldId id="3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5325"/>
    <a:srgbClr val="3475CD"/>
    <a:srgbClr val="4F81BD"/>
    <a:srgbClr val="FFFFFF"/>
    <a:srgbClr val="E6EDF6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048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uchinh1990@hps.edu.vn" userId="477bb1a9fd67135b" providerId="LiveId" clId="{9EB9F308-AE27-4D15-B81E-D90F99FB8E3C}"/>
    <pc:docChg chg="delSld modSld modSection">
      <pc:chgData name="duchinh1990@hps.edu.vn" userId="477bb1a9fd67135b" providerId="LiveId" clId="{9EB9F308-AE27-4D15-B81E-D90F99FB8E3C}" dt="2023-01-12T06:19:50.201" v="1" actId="2696"/>
      <pc:docMkLst>
        <pc:docMk/>
      </pc:docMkLst>
      <pc:sldChg chg="del">
        <pc:chgData name="duchinh1990@hps.edu.vn" userId="477bb1a9fd67135b" providerId="LiveId" clId="{9EB9F308-AE27-4D15-B81E-D90F99FB8E3C}" dt="2023-01-12T06:19:50.201" v="1" actId="2696"/>
        <pc:sldMkLst>
          <pc:docMk/>
          <pc:sldMk cId="1326247343" sldId="291"/>
        </pc:sldMkLst>
      </pc:sldChg>
      <pc:sldChg chg="modSp mod">
        <pc:chgData name="duchinh1990@hps.edu.vn" userId="477bb1a9fd67135b" providerId="LiveId" clId="{9EB9F308-AE27-4D15-B81E-D90F99FB8E3C}" dt="2023-01-12T06:19:43.257" v="0" actId="2165"/>
        <pc:sldMkLst>
          <pc:docMk/>
          <pc:sldMk cId="2128796304" sldId="294"/>
        </pc:sldMkLst>
        <pc:graphicFrameChg chg="modGraphic">
          <ac:chgData name="duchinh1990@hps.edu.vn" userId="477bb1a9fd67135b" providerId="LiveId" clId="{9EB9F308-AE27-4D15-B81E-D90F99FB8E3C}" dt="2023-01-12T06:19:43.257" v="0" actId="2165"/>
          <ac:graphicFrameMkLst>
            <pc:docMk/>
            <pc:sldMk cId="2128796304" sldId="294"/>
            <ac:graphicFrameMk id="16" creationId="{B574307C-D1D6-428A-852A-690A782CED33}"/>
          </ac:graphicFrameMkLst>
        </pc:graphicFrameChg>
      </pc:sldChg>
    </pc:docChg>
  </pc:docChgLst>
  <pc:docChgLst>
    <pc:chgData name="duchinh1990@hps.edu.vn" userId="477bb1a9fd67135b" providerId="LiveId" clId="{F69D2DE5-983F-4673-8198-8BE6EA34AFF0}"/>
    <pc:docChg chg="custSel delSld modSld modMainMaster modSection">
      <pc:chgData name="duchinh1990@hps.edu.vn" userId="477bb1a9fd67135b" providerId="LiveId" clId="{F69D2DE5-983F-4673-8198-8BE6EA34AFF0}" dt="2023-01-12T05:47:58.737" v="102"/>
      <pc:docMkLst>
        <pc:docMk/>
      </pc:docMkLst>
      <pc:sldChg chg="del">
        <pc:chgData name="duchinh1990@hps.edu.vn" userId="477bb1a9fd67135b" providerId="LiveId" clId="{F69D2DE5-983F-4673-8198-8BE6EA34AFF0}" dt="2023-01-11T14:47:20.372" v="0" actId="2696"/>
        <pc:sldMkLst>
          <pc:docMk/>
          <pc:sldMk cId="3446762771" sldId="273"/>
        </pc:sldMkLst>
      </pc:sldChg>
      <pc:sldChg chg="addSp delSp modSp mod">
        <pc:chgData name="duchinh1990@hps.edu.vn" userId="477bb1a9fd67135b" providerId="LiveId" clId="{F69D2DE5-983F-4673-8198-8BE6EA34AFF0}" dt="2023-01-12T05:06:52.404" v="99"/>
        <pc:sldMkLst>
          <pc:docMk/>
          <pc:sldMk cId="2990571447" sldId="281"/>
        </pc:sldMkLst>
        <pc:spChg chg="add mod">
          <ac:chgData name="duchinh1990@hps.edu.vn" userId="477bb1a9fd67135b" providerId="LiveId" clId="{F69D2DE5-983F-4673-8198-8BE6EA34AFF0}" dt="2023-01-12T05:06:52.404" v="99"/>
          <ac:spMkLst>
            <pc:docMk/>
            <pc:sldMk cId="2990571447" sldId="281"/>
            <ac:spMk id="2" creationId="{2E80E49D-181C-CDBE-7C2D-81EA342A3A90}"/>
          </ac:spMkLst>
        </pc:spChg>
        <pc:spChg chg="del">
          <ac:chgData name="duchinh1990@hps.edu.vn" userId="477bb1a9fd67135b" providerId="LiveId" clId="{F69D2DE5-983F-4673-8198-8BE6EA34AFF0}" dt="2023-01-12T05:06:51.871" v="98" actId="478"/>
          <ac:spMkLst>
            <pc:docMk/>
            <pc:sldMk cId="2990571447" sldId="281"/>
            <ac:spMk id="47" creationId="{00000000-0000-0000-0000-000000000000}"/>
          </ac:spMkLst>
        </pc:spChg>
      </pc:sldChg>
      <pc:sldChg chg="addSp delSp modSp mod">
        <pc:chgData name="duchinh1990@hps.edu.vn" userId="477bb1a9fd67135b" providerId="LiveId" clId="{F69D2DE5-983F-4673-8198-8BE6EA34AFF0}" dt="2023-01-12T04:54:47.508" v="97"/>
        <pc:sldMkLst>
          <pc:docMk/>
          <pc:sldMk cId="255345204" sldId="286"/>
        </pc:sldMkLst>
        <pc:spChg chg="add mod">
          <ac:chgData name="duchinh1990@hps.edu.vn" userId="477bb1a9fd67135b" providerId="LiveId" clId="{F69D2DE5-983F-4673-8198-8BE6EA34AFF0}" dt="2023-01-12T04:54:47.508" v="97"/>
          <ac:spMkLst>
            <pc:docMk/>
            <pc:sldMk cId="255345204" sldId="286"/>
            <ac:spMk id="2" creationId="{B53DD6FE-6398-2BA2-0266-66E9B0A480A1}"/>
          </ac:spMkLst>
        </pc:spChg>
        <pc:spChg chg="add mod">
          <ac:chgData name="duchinh1990@hps.edu.vn" userId="477bb1a9fd67135b" providerId="LiveId" clId="{F69D2DE5-983F-4673-8198-8BE6EA34AFF0}" dt="2023-01-12T04:54:47.508" v="97"/>
          <ac:spMkLst>
            <pc:docMk/>
            <pc:sldMk cId="255345204" sldId="286"/>
            <ac:spMk id="3" creationId="{43A04417-DB4F-0D43-FBE2-FC557AA4EA05}"/>
          </ac:spMkLst>
        </pc:spChg>
        <pc:spChg chg="del">
          <ac:chgData name="duchinh1990@hps.edu.vn" userId="477bb1a9fd67135b" providerId="LiveId" clId="{F69D2DE5-983F-4673-8198-8BE6EA34AFF0}" dt="2023-01-12T04:54:46.652" v="96" actId="478"/>
          <ac:spMkLst>
            <pc:docMk/>
            <pc:sldMk cId="255345204" sldId="286"/>
            <ac:spMk id="52" creationId="{00000000-0000-0000-0000-000000000000}"/>
          </ac:spMkLst>
        </pc:spChg>
        <pc:spChg chg="del">
          <ac:chgData name="duchinh1990@hps.edu.vn" userId="477bb1a9fd67135b" providerId="LiveId" clId="{F69D2DE5-983F-4673-8198-8BE6EA34AFF0}" dt="2023-01-12T04:54:46.652" v="96" actId="478"/>
          <ac:spMkLst>
            <pc:docMk/>
            <pc:sldMk cId="255345204" sldId="286"/>
            <ac:spMk id="53" creationId="{00000000-0000-0000-0000-000000000000}"/>
          </ac:spMkLst>
        </pc:spChg>
        <pc:picChg chg="add mod">
          <ac:chgData name="duchinh1990@hps.edu.vn" userId="477bb1a9fd67135b" providerId="LiveId" clId="{F69D2DE5-983F-4673-8198-8BE6EA34AFF0}" dt="2023-01-12T04:54:47.508" v="97"/>
          <ac:picMkLst>
            <pc:docMk/>
            <pc:sldMk cId="255345204" sldId="286"/>
            <ac:picMk id="4" creationId="{1503959F-0163-25C8-3B2A-C2EBDA611F8D}"/>
          </ac:picMkLst>
        </pc:picChg>
        <pc:picChg chg="add mod">
          <ac:chgData name="duchinh1990@hps.edu.vn" userId="477bb1a9fd67135b" providerId="LiveId" clId="{F69D2DE5-983F-4673-8198-8BE6EA34AFF0}" dt="2023-01-12T04:54:47.508" v="97"/>
          <ac:picMkLst>
            <pc:docMk/>
            <pc:sldMk cId="255345204" sldId="286"/>
            <ac:picMk id="5" creationId="{DDA57DCE-918F-A0F8-2F28-5A23EC915923}"/>
          </ac:picMkLst>
        </pc:picChg>
        <pc:picChg chg="del">
          <ac:chgData name="duchinh1990@hps.edu.vn" userId="477bb1a9fd67135b" providerId="LiveId" clId="{F69D2DE5-983F-4673-8198-8BE6EA34AFF0}" dt="2023-01-12T04:54:46.652" v="96" actId="478"/>
          <ac:picMkLst>
            <pc:docMk/>
            <pc:sldMk cId="255345204" sldId="286"/>
            <ac:picMk id="19" creationId="{F4D47BA8-92F0-73B2-798F-49B7B1ADCFFB}"/>
          </ac:picMkLst>
        </pc:picChg>
        <pc:picChg chg="del">
          <ac:chgData name="duchinh1990@hps.edu.vn" userId="477bb1a9fd67135b" providerId="LiveId" clId="{F69D2DE5-983F-4673-8198-8BE6EA34AFF0}" dt="2023-01-12T04:54:46.652" v="96" actId="478"/>
          <ac:picMkLst>
            <pc:docMk/>
            <pc:sldMk cId="255345204" sldId="286"/>
            <ac:picMk id="54" creationId="{00000000-0000-0000-0000-000000000000}"/>
          </ac:picMkLst>
        </pc:picChg>
      </pc:sldChg>
      <pc:sldChg chg="modSp mod">
        <pc:chgData name="duchinh1990@hps.edu.vn" userId="477bb1a9fd67135b" providerId="LiveId" clId="{F69D2DE5-983F-4673-8198-8BE6EA34AFF0}" dt="2023-01-11T15:23:25.804" v="95" actId="20577"/>
        <pc:sldMkLst>
          <pc:docMk/>
          <pc:sldMk cId="2128796304" sldId="294"/>
        </pc:sldMkLst>
        <pc:spChg chg="mod">
          <ac:chgData name="duchinh1990@hps.edu.vn" userId="477bb1a9fd67135b" providerId="LiveId" clId="{F69D2DE5-983F-4673-8198-8BE6EA34AFF0}" dt="2023-01-11T14:54:19.094" v="55" actId="1076"/>
          <ac:spMkLst>
            <pc:docMk/>
            <pc:sldMk cId="2128796304" sldId="294"/>
            <ac:spMk id="4" creationId="{6DC944B9-FB77-EDAD-1AA1-C9B9A651945C}"/>
          </ac:spMkLst>
        </pc:spChg>
        <pc:graphicFrameChg chg="modGraphic">
          <ac:chgData name="duchinh1990@hps.edu.vn" userId="477bb1a9fd67135b" providerId="LiveId" clId="{F69D2DE5-983F-4673-8198-8BE6EA34AFF0}" dt="2023-01-11T15:23:25.804" v="95" actId="20577"/>
          <ac:graphicFrameMkLst>
            <pc:docMk/>
            <pc:sldMk cId="2128796304" sldId="294"/>
            <ac:graphicFrameMk id="16" creationId="{B574307C-D1D6-428A-852A-690A782CED33}"/>
          </ac:graphicFrameMkLst>
        </pc:graphicFrameChg>
        <pc:cxnChg chg="mod">
          <ac:chgData name="duchinh1990@hps.edu.vn" userId="477bb1a9fd67135b" providerId="LiveId" clId="{F69D2DE5-983F-4673-8198-8BE6EA34AFF0}" dt="2023-01-11T14:54:16.868" v="54" actId="1076"/>
          <ac:cxnSpMkLst>
            <pc:docMk/>
            <pc:sldMk cId="2128796304" sldId="294"/>
            <ac:cxnSpMk id="5" creationId="{0BB1C931-F65C-41FA-BAEC-221DC3DB4542}"/>
          </ac:cxnSpMkLst>
        </pc:cxnChg>
      </pc:sldChg>
      <pc:sldChg chg="del">
        <pc:chgData name="duchinh1990@hps.edu.vn" userId="477bb1a9fd67135b" providerId="LiveId" clId="{F69D2DE5-983F-4673-8198-8BE6EA34AFF0}" dt="2023-01-11T14:47:57.226" v="2" actId="2696"/>
        <pc:sldMkLst>
          <pc:docMk/>
          <pc:sldMk cId="2234215652" sldId="297"/>
        </pc:sldMkLst>
      </pc:sldChg>
      <pc:sldChg chg="modSp mod">
        <pc:chgData name="duchinh1990@hps.edu.vn" userId="477bb1a9fd67135b" providerId="LiveId" clId="{F69D2DE5-983F-4673-8198-8BE6EA34AFF0}" dt="2023-01-11T14:55:24.629" v="93" actId="1076"/>
        <pc:sldMkLst>
          <pc:docMk/>
          <pc:sldMk cId="2242926921" sldId="301"/>
        </pc:sldMkLst>
        <pc:spChg chg="mod">
          <ac:chgData name="duchinh1990@hps.edu.vn" userId="477bb1a9fd67135b" providerId="LiveId" clId="{F69D2DE5-983F-4673-8198-8BE6EA34AFF0}" dt="2023-01-11T14:55:24.629" v="93" actId="1076"/>
          <ac:spMkLst>
            <pc:docMk/>
            <pc:sldMk cId="2242926921" sldId="301"/>
            <ac:spMk id="2" creationId="{648BC737-8E11-E8C3-ABBE-EFAC46D86A6B}"/>
          </ac:spMkLst>
        </pc:spChg>
      </pc:sldChg>
      <pc:sldChg chg="del">
        <pc:chgData name="duchinh1990@hps.edu.vn" userId="477bb1a9fd67135b" providerId="LiveId" clId="{F69D2DE5-983F-4673-8198-8BE6EA34AFF0}" dt="2023-01-11T14:47:37.917" v="1" actId="2696"/>
        <pc:sldMkLst>
          <pc:docMk/>
          <pc:sldMk cId="2316276043" sldId="302"/>
        </pc:sldMkLst>
      </pc:sldChg>
      <pc:sldMasterChg chg="addSp delSp modSp mod">
        <pc:chgData name="duchinh1990@hps.edu.vn" userId="477bb1a9fd67135b" providerId="LiveId" clId="{F69D2DE5-983F-4673-8198-8BE6EA34AFF0}" dt="2023-01-12T05:47:58.737" v="102"/>
        <pc:sldMasterMkLst>
          <pc:docMk/>
          <pc:sldMasterMk cId="0" sldId="2147483648"/>
        </pc:sldMasterMkLst>
        <pc:spChg chg="add mod">
          <ac:chgData name="duchinh1990@hps.edu.vn" userId="477bb1a9fd67135b" providerId="LiveId" clId="{F69D2DE5-983F-4673-8198-8BE6EA34AFF0}" dt="2023-01-12T05:47:58.737" v="102"/>
          <ac:spMkLst>
            <pc:docMk/>
            <pc:sldMasterMk cId="0" sldId="2147483648"/>
            <ac:spMk id="3" creationId="{1BDE97E7-B1EC-D282-950A-69906849481F}"/>
          </ac:spMkLst>
        </pc:spChg>
        <pc:spChg chg="del">
          <ac:chgData name="duchinh1990@hps.edu.vn" userId="477bb1a9fd67135b" providerId="LiveId" clId="{F69D2DE5-983F-4673-8198-8BE6EA34AFF0}" dt="2023-01-12T05:47:55.866" v="100" actId="478"/>
          <ac:spMkLst>
            <pc:docMk/>
            <pc:sldMasterMk cId="0" sldId="2147483648"/>
            <ac:spMk id="24" creationId="{A1304806-2BBE-72AA-8EEC-9C1899DA0F80}"/>
          </ac:spMkLst>
        </pc:spChg>
        <pc:picChg chg="add mod">
          <ac:chgData name="duchinh1990@hps.edu.vn" userId="477bb1a9fd67135b" providerId="LiveId" clId="{F69D2DE5-983F-4673-8198-8BE6EA34AFF0}" dt="2023-01-12T05:47:58.737" v="102"/>
          <ac:picMkLst>
            <pc:docMk/>
            <pc:sldMasterMk cId="0" sldId="2147483648"/>
            <ac:picMk id="2" creationId="{2799DA5E-7E4B-33F0-BDB4-0BCFCF140810}"/>
          </ac:picMkLst>
        </pc:picChg>
        <pc:picChg chg="del">
          <ac:chgData name="duchinh1990@hps.edu.vn" userId="477bb1a9fd67135b" providerId="LiveId" clId="{F69D2DE5-983F-4673-8198-8BE6EA34AFF0}" dt="2023-01-12T05:47:57.799" v="101" actId="478"/>
          <ac:picMkLst>
            <pc:docMk/>
            <pc:sldMasterMk cId="0" sldId="2147483648"/>
            <ac:picMk id="23" creationId="{1D98BE0C-F8C1-455D-22AE-8102B80FABB7}"/>
          </ac:picMkLst>
        </pc:pic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image" Target="../media/image54.jpg"/><Relationship Id="rId4" Type="http://schemas.openxmlformats.org/officeDocument/2006/relationships/image" Target="../media/image57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5.jpg"/><Relationship Id="rId1" Type="http://schemas.openxmlformats.org/officeDocument/2006/relationships/image" Target="../media/image54.jpg"/><Relationship Id="rId4" Type="http://schemas.openxmlformats.org/officeDocument/2006/relationships/image" Target="../media/image5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378AFE-B437-4533-A073-E8D61AF00D1C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37904F-8A69-4B3D-85B0-5AC4F4F062CE}">
      <dgm:prSet/>
      <dgm:spPr/>
      <dgm:t>
        <a:bodyPr/>
        <a:lstStyle/>
        <a:p>
          <a:endParaRPr lang="en-US"/>
        </a:p>
      </dgm:t>
    </dgm:pt>
    <dgm:pt modelId="{E4A39739-A52E-4A83-99F0-2124A455CD47}" type="parTrans" cxnId="{2D91B0FC-3B3A-456A-AD77-070B661B9372}">
      <dgm:prSet/>
      <dgm:spPr/>
      <dgm:t>
        <a:bodyPr/>
        <a:lstStyle/>
        <a:p>
          <a:endParaRPr lang="en-US"/>
        </a:p>
      </dgm:t>
    </dgm:pt>
    <dgm:pt modelId="{13FFB698-F417-42F2-9AE0-E6032FCA7BF4}" type="sibTrans" cxnId="{2D91B0FC-3B3A-456A-AD77-070B661B9372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/>
        </a:p>
      </dgm:t>
    </dgm:pt>
    <dgm:pt modelId="{75999393-BE82-420F-A55A-5B08EA60BDBF}">
      <dgm:prSet phldrT="[Text]" phldr="1"/>
      <dgm:spPr/>
      <dgm:t>
        <a:bodyPr/>
        <a:lstStyle/>
        <a:p>
          <a:endParaRPr lang="en-US"/>
        </a:p>
      </dgm:t>
    </dgm:pt>
    <dgm:pt modelId="{1E3B0F4D-3C21-46A2-8F83-4CFEB0003D7E}" type="sibTrans" cxnId="{BC6FF7FD-821A-4DE8-8BF2-08C05FE2C21F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/>
        </a:p>
      </dgm:t>
    </dgm:pt>
    <dgm:pt modelId="{FE6729B6-F3D6-48D2-B2B9-B1C81AF80317}" type="parTrans" cxnId="{BC6FF7FD-821A-4DE8-8BF2-08C05FE2C21F}">
      <dgm:prSet/>
      <dgm:spPr/>
      <dgm:t>
        <a:bodyPr/>
        <a:lstStyle/>
        <a:p>
          <a:endParaRPr lang="en-US"/>
        </a:p>
      </dgm:t>
    </dgm:pt>
    <dgm:pt modelId="{6E15B32D-F6AF-4C2D-BE76-2851B7867708}">
      <dgm:prSet phldrT="[Text]" phldr="1"/>
      <dgm:spPr/>
      <dgm:t>
        <a:bodyPr/>
        <a:lstStyle/>
        <a:p>
          <a:endParaRPr lang="en-US"/>
        </a:p>
      </dgm:t>
    </dgm:pt>
    <dgm:pt modelId="{C3C092D2-5055-4506-8EE5-87785ECFD288}" type="sibTrans" cxnId="{9242A28B-1393-4EC6-8F13-A98D4DB54505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3"/>
          <a:srcRect/>
          <a:stretch>
            <a:fillRect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/>
        </a:p>
      </dgm:t>
    </dgm:pt>
    <dgm:pt modelId="{CA7D1207-29C6-48F8-9D86-B56E600C680F}" type="parTrans" cxnId="{9242A28B-1393-4EC6-8F13-A98D4DB54505}">
      <dgm:prSet/>
      <dgm:spPr/>
      <dgm:t>
        <a:bodyPr/>
        <a:lstStyle/>
        <a:p>
          <a:endParaRPr lang="en-US"/>
        </a:p>
      </dgm:t>
    </dgm:pt>
    <dgm:pt modelId="{EB3AE4A2-F239-4BC4-86E9-CA05DA76762D}">
      <dgm:prSet phldrT="[Text]" phldr="1"/>
      <dgm:spPr/>
      <dgm:t>
        <a:bodyPr/>
        <a:lstStyle/>
        <a:p>
          <a:endParaRPr lang="en-US" dirty="0"/>
        </a:p>
      </dgm:t>
    </dgm:pt>
    <dgm:pt modelId="{CC0B502E-3829-4348-BB5A-1C5AB778FC8E}" type="sibTrans" cxnId="{4999FB6F-98C7-4504-B266-1DBEF96C93A1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4"/>
          <a:srcRect/>
          <a:stretch>
            <a:fillRect l="-25000" r="-25000"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/>
        </a:p>
      </dgm:t>
    </dgm:pt>
    <dgm:pt modelId="{67269050-85F3-4356-A66F-D30DE04FE9F9}" type="parTrans" cxnId="{4999FB6F-98C7-4504-B266-1DBEF96C93A1}">
      <dgm:prSet/>
      <dgm:spPr/>
      <dgm:t>
        <a:bodyPr/>
        <a:lstStyle/>
        <a:p>
          <a:endParaRPr lang="en-US"/>
        </a:p>
      </dgm:t>
    </dgm:pt>
    <dgm:pt modelId="{77937AFD-8043-4A9C-8A6F-99BB958EEAE1}" type="pres">
      <dgm:prSet presAssocID="{63378AFE-B437-4533-A073-E8D61AF00D1C}" presName="Name0" presStyleCnt="0">
        <dgm:presLayoutVars>
          <dgm:chMax val="7"/>
          <dgm:chPref val="7"/>
          <dgm:dir/>
        </dgm:presLayoutVars>
      </dgm:prSet>
      <dgm:spPr/>
    </dgm:pt>
    <dgm:pt modelId="{C958B3AD-A563-4B39-B864-2370357625B5}" type="pres">
      <dgm:prSet presAssocID="{63378AFE-B437-4533-A073-E8D61AF00D1C}" presName="Name1" presStyleCnt="0"/>
      <dgm:spPr/>
    </dgm:pt>
    <dgm:pt modelId="{804F8591-A920-46C8-B6CA-DC53DE0BBE5F}" type="pres">
      <dgm:prSet presAssocID="{13FFB698-F417-42F2-9AE0-E6032FCA7BF4}" presName="picture_1" presStyleCnt="0"/>
      <dgm:spPr/>
    </dgm:pt>
    <dgm:pt modelId="{31DEEEB7-EE1D-4F6F-B6CB-F9C2B619992E}" type="pres">
      <dgm:prSet presAssocID="{13FFB698-F417-42F2-9AE0-E6032FCA7BF4}" presName="pictureRepeatNode" presStyleLbl="alignImgPlace1" presStyleIdx="0" presStyleCnt="4" custScaleX="124560" custScaleY="116145"/>
      <dgm:spPr/>
    </dgm:pt>
    <dgm:pt modelId="{0CD94CAE-81F4-4E1A-AFA6-7BEDFB5E3845}" type="pres">
      <dgm:prSet presAssocID="{CD37904F-8A69-4B3D-85B0-5AC4F4F062CE}" presName="text_1" presStyleLbl="node1" presStyleIdx="0" presStyleCnt="0">
        <dgm:presLayoutVars>
          <dgm:bulletEnabled val="1"/>
        </dgm:presLayoutVars>
      </dgm:prSet>
      <dgm:spPr/>
    </dgm:pt>
    <dgm:pt modelId="{E88AD8FE-D585-4202-8789-1A6272B4A0F7}" type="pres">
      <dgm:prSet presAssocID="{1E3B0F4D-3C21-46A2-8F83-4CFEB0003D7E}" presName="picture_2" presStyleCnt="0"/>
      <dgm:spPr/>
    </dgm:pt>
    <dgm:pt modelId="{2552A822-AA16-40BF-B524-820B628B0CF8}" type="pres">
      <dgm:prSet presAssocID="{1E3B0F4D-3C21-46A2-8F83-4CFEB0003D7E}" presName="pictureRepeatNode" presStyleLbl="alignImgPlace1" presStyleIdx="1" presStyleCnt="4" custScaleX="178536" custScaleY="165420" custLinFactNeighborX="25109" custLinFactNeighborY="-9132"/>
      <dgm:spPr/>
    </dgm:pt>
    <dgm:pt modelId="{8C83E026-EE70-49A9-A11B-34F652B7158D}" type="pres">
      <dgm:prSet presAssocID="{75999393-BE82-420F-A55A-5B08EA60BDBF}" presName="line_2" presStyleLbl="parChTrans1D1" presStyleIdx="0" presStyleCnt="3"/>
      <dgm:spPr/>
    </dgm:pt>
    <dgm:pt modelId="{5974129F-736C-4121-AA81-1C808388B9ED}" type="pres">
      <dgm:prSet presAssocID="{75999393-BE82-420F-A55A-5B08EA60BDBF}" presName="textparent_2" presStyleLbl="node1" presStyleIdx="0" presStyleCnt="0"/>
      <dgm:spPr/>
    </dgm:pt>
    <dgm:pt modelId="{AC3F6945-BD2C-4C8B-BD3E-F2FD0E8EB573}" type="pres">
      <dgm:prSet presAssocID="{75999393-BE82-420F-A55A-5B08EA60BDBF}" presName="text_2" presStyleLbl="revTx" presStyleIdx="0" presStyleCnt="3">
        <dgm:presLayoutVars>
          <dgm:bulletEnabled val="1"/>
        </dgm:presLayoutVars>
      </dgm:prSet>
      <dgm:spPr/>
    </dgm:pt>
    <dgm:pt modelId="{7849218E-DD7A-469D-A4A6-8DBCCF0B0F57}" type="pres">
      <dgm:prSet presAssocID="{CC0B502E-3829-4348-BB5A-1C5AB778FC8E}" presName="picture_3" presStyleCnt="0"/>
      <dgm:spPr/>
    </dgm:pt>
    <dgm:pt modelId="{459F22C4-5711-4D01-8596-1B1D26778C90}" type="pres">
      <dgm:prSet presAssocID="{CC0B502E-3829-4348-BB5A-1C5AB778FC8E}" presName="pictureRepeatNode" presStyleLbl="alignImgPlace1" presStyleIdx="2" presStyleCnt="4" custLinFactNeighborX="12241" custLinFactNeighborY="3485"/>
      <dgm:spPr/>
    </dgm:pt>
    <dgm:pt modelId="{A8AE7631-DB39-40A3-8B8F-3DAFE0941950}" type="pres">
      <dgm:prSet presAssocID="{EB3AE4A2-F239-4BC4-86E9-CA05DA76762D}" presName="line_3" presStyleLbl="parChTrans1D1" presStyleIdx="1" presStyleCnt="3"/>
      <dgm:spPr/>
    </dgm:pt>
    <dgm:pt modelId="{4402ACAD-F33D-4930-B7F0-B05221E89965}" type="pres">
      <dgm:prSet presAssocID="{EB3AE4A2-F239-4BC4-86E9-CA05DA76762D}" presName="textparent_3" presStyleLbl="node1" presStyleIdx="0" presStyleCnt="0"/>
      <dgm:spPr/>
    </dgm:pt>
    <dgm:pt modelId="{04E2BD1F-9F50-4BD4-A68C-26DC8C775906}" type="pres">
      <dgm:prSet presAssocID="{EB3AE4A2-F239-4BC4-86E9-CA05DA76762D}" presName="text_3" presStyleLbl="revTx" presStyleIdx="1" presStyleCnt="3">
        <dgm:presLayoutVars>
          <dgm:bulletEnabled val="1"/>
        </dgm:presLayoutVars>
      </dgm:prSet>
      <dgm:spPr/>
    </dgm:pt>
    <dgm:pt modelId="{09E73595-3B3A-4405-90CA-DC02BCBF450C}" type="pres">
      <dgm:prSet presAssocID="{C3C092D2-5055-4506-8EE5-87785ECFD288}" presName="picture_4" presStyleCnt="0"/>
      <dgm:spPr/>
    </dgm:pt>
    <dgm:pt modelId="{66298C56-AC54-45CC-85D5-E78F2301ECDA}" type="pres">
      <dgm:prSet presAssocID="{C3C092D2-5055-4506-8EE5-87785ECFD288}" presName="pictureRepeatNode" presStyleLbl="alignImgPlace1" presStyleIdx="3" presStyleCnt="4" custScaleX="127213" custScaleY="118262" custLinFactNeighborX="24369" custLinFactNeighborY="1869"/>
      <dgm:spPr/>
    </dgm:pt>
    <dgm:pt modelId="{4AE9EBC4-4CE2-4F0E-AFB6-22F51FCE1DEB}" type="pres">
      <dgm:prSet presAssocID="{6E15B32D-F6AF-4C2D-BE76-2851B7867708}" presName="line_4" presStyleLbl="parChTrans1D1" presStyleIdx="2" presStyleCnt="3"/>
      <dgm:spPr/>
    </dgm:pt>
    <dgm:pt modelId="{5C5744B8-F1AC-4FF8-B7CE-23FB6636B82C}" type="pres">
      <dgm:prSet presAssocID="{6E15B32D-F6AF-4C2D-BE76-2851B7867708}" presName="textparent_4" presStyleLbl="node1" presStyleIdx="0" presStyleCnt="0"/>
      <dgm:spPr/>
    </dgm:pt>
    <dgm:pt modelId="{0DF66DAE-68BC-44C3-B185-516A3C5272BB}" type="pres">
      <dgm:prSet presAssocID="{6E15B32D-F6AF-4C2D-BE76-2851B7867708}" presName="text_4" presStyleLbl="revTx" presStyleIdx="2" presStyleCnt="3">
        <dgm:presLayoutVars>
          <dgm:bulletEnabled val="1"/>
        </dgm:presLayoutVars>
      </dgm:prSet>
      <dgm:spPr/>
    </dgm:pt>
  </dgm:ptLst>
  <dgm:cxnLst>
    <dgm:cxn modelId="{9A48C10A-EE1D-42A3-9925-DB289F5582A5}" type="presOf" srcId="{C3C092D2-5055-4506-8EE5-87785ECFD288}" destId="{66298C56-AC54-45CC-85D5-E78F2301ECDA}" srcOrd="0" destOrd="0" presId="urn:microsoft.com/office/officeart/2008/layout/CircularPictureCallout"/>
    <dgm:cxn modelId="{E084290F-6C0C-4464-A05D-4756158B419A}" type="presOf" srcId="{63378AFE-B437-4533-A073-E8D61AF00D1C}" destId="{77937AFD-8043-4A9C-8A6F-99BB958EEAE1}" srcOrd="0" destOrd="0" presId="urn:microsoft.com/office/officeart/2008/layout/CircularPictureCallout"/>
    <dgm:cxn modelId="{3614ED0F-865B-4A96-9138-B986234B8966}" type="presOf" srcId="{6E15B32D-F6AF-4C2D-BE76-2851B7867708}" destId="{0DF66DAE-68BC-44C3-B185-516A3C5272BB}" srcOrd="0" destOrd="0" presId="urn:microsoft.com/office/officeart/2008/layout/CircularPictureCallout"/>
    <dgm:cxn modelId="{70B17028-38CA-434D-8502-E12D06A36DCF}" type="presOf" srcId="{75999393-BE82-420F-A55A-5B08EA60BDBF}" destId="{AC3F6945-BD2C-4C8B-BD3E-F2FD0E8EB573}" srcOrd="0" destOrd="0" presId="urn:microsoft.com/office/officeart/2008/layout/CircularPictureCallout"/>
    <dgm:cxn modelId="{4999FB6F-98C7-4504-B266-1DBEF96C93A1}" srcId="{63378AFE-B437-4533-A073-E8D61AF00D1C}" destId="{EB3AE4A2-F239-4BC4-86E9-CA05DA76762D}" srcOrd="2" destOrd="0" parTransId="{67269050-85F3-4356-A66F-D30DE04FE9F9}" sibTransId="{CC0B502E-3829-4348-BB5A-1C5AB778FC8E}"/>
    <dgm:cxn modelId="{6F630A54-7E5F-4E3F-AAFB-6B6BAF81894F}" type="presOf" srcId="{13FFB698-F417-42F2-9AE0-E6032FCA7BF4}" destId="{31DEEEB7-EE1D-4F6F-B6CB-F9C2B619992E}" srcOrd="0" destOrd="0" presId="urn:microsoft.com/office/officeart/2008/layout/CircularPictureCallout"/>
    <dgm:cxn modelId="{9242A28B-1393-4EC6-8F13-A98D4DB54505}" srcId="{63378AFE-B437-4533-A073-E8D61AF00D1C}" destId="{6E15B32D-F6AF-4C2D-BE76-2851B7867708}" srcOrd="3" destOrd="0" parTransId="{CA7D1207-29C6-48F8-9D86-B56E600C680F}" sibTransId="{C3C092D2-5055-4506-8EE5-87785ECFD288}"/>
    <dgm:cxn modelId="{077E569A-70FF-4D01-84AE-70819C10EC81}" type="presOf" srcId="{EB3AE4A2-F239-4BC4-86E9-CA05DA76762D}" destId="{04E2BD1F-9F50-4BD4-A68C-26DC8C775906}" srcOrd="0" destOrd="0" presId="urn:microsoft.com/office/officeart/2008/layout/CircularPictureCallout"/>
    <dgm:cxn modelId="{DC20CBA2-7930-4933-9576-0D04508909FB}" type="presOf" srcId="{CC0B502E-3829-4348-BB5A-1C5AB778FC8E}" destId="{459F22C4-5711-4D01-8596-1B1D26778C90}" srcOrd="0" destOrd="0" presId="urn:microsoft.com/office/officeart/2008/layout/CircularPictureCallout"/>
    <dgm:cxn modelId="{0579FFA9-C484-4868-9E12-78C6BE394A20}" type="presOf" srcId="{1E3B0F4D-3C21-46A2-8F83-4CFEB0003D7E}" destId="{2552A822-AA16-40BF-B524-820B628B0CF8}" srcOrd="0" destOrd="0" presId="urn:microsoft.com/office/officeart/2008/layout/CircularPictureCallout"/>
    <dgm:cxn modelId="{D1ACB6C8-C2C7-4EE7-809E-0550597278B7}" type="presOf" srcId="{CD37904F-8A69-4B3D-85B0-5AC4F4F062CE}" destId="{0CD94CAE-81F4-4E1A-AFA6-7BEDFB5E3845}" srcOrd="0" destOrd="0" presId="urn:microsoft.com/office/officeart/2008/layout/CircularPictureCallout"/>
    <dgm:cxn modelId="{2D91B0FC-3B3A-456A-AD77-070B661B9372}" srcId="{63378AFE-B437-4533-A073-E8D61AF00D1C}" destId="{CD37904F-8A69-4B3D-85B0-5AC4F4F062CE}" srcOrd="0" destOrd="0" parTransId="{E4A39739-A52E-4A83-99F0-2124A455CD47}" sibTransId="{13FFB698-F417-42F2-9AE0-E6032FCA7BF4}"/>
    <dgm:cxn modelId="{BC6FF7FD-821A-4DE8-8BF2-08C05FE2C21F}" srcId="{63378AFE-B437-4533-A073-E8D61AF00D1C}" destId="{75999393-BE82-420F-A55A-5B08EA60BDBF}" srcOrd="1" destOrd="0" parTransId="{FE6729B6-F3D6-48D2-B2B9-B1C81AF80317}" sibTransId="{1E3B0F4D-3C21-46A2-8F83-4CFEB0003D7E}"/>
    <dgm:cxn modelId="{A3BEA7F5-633B-430F-890A-FD557FC5A2A1}" type="presParOf" srcId="{77937AFD-8043-4A9C-8A6F-99BB958EEAE1}" destId="{C958B3AD-A563-4B39-B864-2370357625B5}" srcOrd="0" destOrd="0" presId="urn:microsoft.com/office/officeart/2008/layout/CircularPictureCallout"/>
    <dgm:cxn modelId="{075D045D-C314-42FA-A618-62702B64818A}" type="presParOf" srcId="{C958B3AD-A563-4B39-B864-2370357625B5}" destId="{804F8591-A920-46C8-B6CA-DC53DE0BBE5F}" srcOrd="0" destOrd="0" presId="urn:microsoft.com/office/officeart/2008/layout/CircularPictureCallout"/>
    <dgm:cxn modelId="{C9A39DED-82FE-422E-BC5C-D2E7EE11A3D2}" type="presParOf" srcId="{804F8591-A920-46C8-B6CA-DC53DE0BBE5F}" destId="{31DEEEB7-EE1D-4F6F-B6CB-F9C2B619992E}" srcOrd="0" destOrd="0" presId="urn:microsoft.com/office/officeart/2008/layout/CircularPictureCallout"/>
    <dgm:cxn modelId="{1D68F27B-2C6E-463B-B32E-3ECF4D2B92DF}" type="presParOf" srcId="{C958B3AD-A563-4B39-B864-2370357625B5}" destId="{0CD94CAE-81F4-4E1A-AFA6-7BEDFB5E3845}" srcOrd="1" destOrd="0" presId="urn:microsoft.com/office/officeart/2008/layout/CircularPictureCallout"/>
    <dgm:cxn modelId="{9941BD8D-D56B-41C5-AB52-9E09D9874B3B}" type="presParOf" srcId="{C958B3AD-A563-4B39-B864-2370357625B5}" destId="{E88AD8FE-D585-4202-8789-1A6272B4A0F7}" srcOrd="2" destOrd="0" presId="urn:microsoft.com/office/officeart/2008/layout/CircularPictureCallout"/>
    <dgm:cxn modelId="{F461300E-F161-4CBE-BEFC-F03D2946F21A}" type="presParOf" srcId="{E88AD8FE-D585-4202-8789-1A6272B4A0F7}" destId="{2552A822-AA16-40BF-B524-820B628B0CF8}" srcOrd="0" destOrd="0" presId="urn:microsoft.com/office/officeart/2008/layout/CircularPictureCallout"/>
    <dgm:cxn modelId="{C44D9F86-0C47-46D9-BC6F-A179DBAA2696}" type="presParOf" srcId="{C958B3AD-A563-4B39-B864-2370357625B5}" destId="{8C83E026-EE70-49A9-A11B-34F652B7158D}" srcOrd="3" destOrd="0" presId="urn:microsoft.com/office/officeart/2008/layout/CircularPictureCallout"/>
    <dgm:cxn modelId="{AE63FDE8-4A95-4685-A70D-9636C6FF27D9}" type="presParOf" srcId="{C958B3AD-A563-4B39-B864-2370357625B5}" destId="{5974129F-736C-4121-AA81-1C808388B9ED}" srcOrd="4" destOrd="0" presId="urn:microsoft.com/office/officeart/2008/layout/CircularPictureCallout"/>
    <dgm:cxn modelId="{9E93D703-057D-425B-9405-48B46E2E4460}" type="presParOf" srcId="{5974129F-736C-4121-AA81-1C808388B9ED}" destId="{AC3F6945-BD2C-4C8B-BD3E-F2FD0E8EB573}" srcOrd="0" destOrd="0" presId="urn:microsoft.com/office/officeart/2008/layout/CircularPictureCallout"/>
    <dgm:cxn modelId="{ED17FDAC-B0E2-4B39-A31D-9F562A59401A}" type="presParOf" srcId="{C958B3AD-A563-4B39-B864-2370357625B5}" destId="{7849218E-DD7A-469D-A4A6-8DBCCF0B0F57}" srcOrd="5" destOrd="0" presId="urn:microsoft.com/office/officeart/2008/layout/CircularPictureCallout"/>
    <dgm:cxn modelId="{688948D6-6108-47F9-A173-E53F3697505F}" type="presParOf" srcId="{7849218E-DD7A-469D-A4A6-8DBCCF0B0F57}" destId="{459F22C4-5711-4D01-8596-1B1D26778C90}" srcOrd="0" destOrd="0" presId="urn:microsoft.com/office/officeart/2008/layout/CircularPictureCallout"/>
    <dgm:cxn modelId="{93232E4F-F413-4547-8680-621480CCB7B3}" type="presParOf" srcId="{C958B3AD-A563-4B39-B864-2370357625B5}" destId="{A8AE7631-DB39-40A3-8B8F-3DAFE0941950}" srcOrd="6" destOrd="0" presId="urn:microsoft.com/office/officeart/2008/layout/CircularPictureCallout"/>
    <dgm:cxn modelId="{2FEF61FF-B3BD-402A-BE7E-9FFE8ACD4942}" type="presParOf" srcId="{C958B3AD-A563-4B39-B864-2370357625B5}" destId="{4402ACAD-F33D-4930-B7F0-B05221E89965}" srcOrd="7" destOrd="0" presId="urn:microsoft.com/office/officeart/2008/layout/CircularPictureCallout"/>
    <dgm:cxn modelId="{DCF8CCDD-E2DE-45FC-9FCC-46597B6D7A5D}" type="presParOf" srcId="{4402ACAD-F33D-4930-B7F0-B05221E89965}" destId="{04E2BD1F-9F50-4BD4-A68C-26DC8C775906}" srcOrd="0" destOrd="0" presId="urn:microsoft.com/office/officeart/2008/layout/CircularPictureCallout"/>
    <dgm:cxn modelId="{0BED6FE9-5E35-4E76-A748-F7D2D09C8634}" type="presParOf" srcId="{C958B3AD-A563-4B39-B864-2370357625B5}" destId="{09E73595-3B3A-4405-90CA-DC02BCBF450C}" srcOrd="8" destOrd="0" presId="urn:microsoft.com/office/officeart/2008/layout/CircularPictureCallout"/>
    <dgm:cxn modelId="{975CDE57-D03B-481B-BF60-B59ED24C8124}" type="presParOf" srcId="{09E73595-3B3A-4405-90CA-DC02BCBF450C}" destId="{66298C56-AC54-45CC-85D5-E78F2301ECDA}" srcOrd="0" destOrd="0" presId="urn:microsoft.com/office/officeart/2008/layout/CircularPictureCallout"/>
    <dgm:cxn modelId="{EF54E1DE-A8D4-479E-8BC6-BE00CFFC72C4}" type="presParOf" srcId="{C958B3AD-A563-4B39-B864-2370357625B5}" destId="{4AE9EBC4-4CE2-4F0E-AFB6-22F51FCE1DEB}" srcOrd="9" destOrd="0" presId="urn:microsoft.com/office/officeart/2008/layout/CircularPictureCallout"/>
    <dgm:cxn modelId="{D33F2A73-2514-4A45-BE49-E93D5E1CB2EE}" type="presParOf" srcId="{C958B3AD-A563-4B39-B864-2370357625B5}" destId="{5C5744B8-F1AC-4FF8-B7CE-23FB6636B82C}" srcOrd="10" destOrd="0" presId="urn:microsoft.com/office/officeart/2008/layout/CircularPictureCallout"/>
    <dgm:cxn modelId="{A134E21A-BF94-436B-9D5E-3F0D4FDF4FD0}" type="presParOf" srcId="{5C5744B8-F1AC-4FF8-B7CE-23FB6636B82C}" destId="{0DF66DAE-68BC-44C3-B185-516A3C5272BB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E9EBC4-4CE2-4F0E-AFB6-22F51FCE1DEB}">
      <dsp:nvSpPr>
        <dsp:cNvPr id="0" name=""/>
        <dsp:cNvSpPr/>
      </dsp:nvSpPr>
      <dsp:spPr>
        <a:xfrm>
          <a:off x="2753802" y="4053122"/>
          <a:ext cx="4093006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AE7631-DB39-40A3-8B8F-3DAFE0941950}">
      <dsp:nvSpPr>
        <dsp:cNvPr id="0" name=""/>
        <dsp:cNvSpPr/>
      </dsp:nvSpPr>
      <dsp:spPr>
        <a:xfrm>
          <a:off x="2753802" y="2626277"/>
          <a:ext cx="3505962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83E026-EE70-49A9-A11B-34F652B7158D}">
      <dsp:nvSpPr>
        <dsp:cNvPr id="0" name=""/>
        <dsp:cNvSpPr/>
      </dsp:nvSpPr>
      <dsp:spPr>
        <a:xfrm>
          <a:off x="2753802" y="1199432"/>
          <a:ext cx="4093006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DEEEB7-EE1D-4F6F-B6CB-F9C2B619992E}">
      <dsp:nvSpPr>
        <dsp:cNvPr id="0" name=""/>
        <dsp:cNvSpPr/>
      </dsp:nvSpPr>
      <dsp:spPr>
        <a:xfrm>
          <a:off x="214833" y="258835"/>
          <a:ext cx="5077937" cy="473488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  <dsp:sp modelId="{0CD94CAE-81F4-4E1A-AFA6-7BEDFB5E3845}">
      <dsp:nvSpPr>
        <dsp:cNvPr id="0" name=""/>
        <dsp:cNvSpPr/>
      </dsp:nvSpPr>
      <dsp:spPr>
        <a:xfrm>
          <a:off x="1449258" y="2752655"/>
          <a:ext cx="2609088" cy="134531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1449258" y="2752655"/>
        <a:ext cx="2609088" cy="1345311"/>
      </dsp:txXfrm>
    </dsp:sp>
    <dsp:sp modelId="{2552A822-AA16-40BF-B524-820B628B0CF8}">
      <dsp:nvSpPr>
        <dsp:cNvPr id="0" name=""/>
        <dsp:cNvSpPr/>
      </dsp:nvSpPr>
      <dsp:spPr>
        <a:xfrm>
          <a:off x="5969886" y="76195"/>
          <a:ext cx="2183513" cy="2023103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  <dsp:sp modelId="{AC3F6945-BD2C-4C8B-BD3E-F2FD0E8EB573}">
      <dsp:nvSpPr>
        <dsp:cNvPr id="0" name=""/>
        <dsp:cNvSpPr/>
      </dsp:nvSpPr>
      <dsp:spPr>
        <a:xfrm>
          <a:off x="7458314" y="587927"/>
          <a:ext cx="141053" cy="1223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458314" y="587927"/>
        <a:ext cx="141053" cy="1223010"/>
      </dsp:txXfrm>
    </dsp:sp>
    <dsp:sp modelId="{459F22C4-5711-4D01-8596-1B1D26778C90}">
      <dsp:nvSpPr>
        <dsp:cNvPr id="0" name=""/>
        <dsp:cNvSpPr/>
      </dsp:nvSpPr>
      <dsp:spPr>
        <a:xfrm>
          <a:off x="5797968" y="2057394"/>
          <a:ext cx="1223010" cy="1223010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  <dsp:sp modelId="{04E2BD1F-9F50-4BD4-A68C-26DC8C775906}">
      <dsp:nvSpPr>
        <dsp:cNvPr id="0" name=""/>
        <dsp:cNvSpPr/>
      </dsp:nvSpPr>
      <dsp:spPr>
        <a:xfrm>
          <a:off x="6871269" y="2014772"/>
          <a:ext cx="199758" cy="1223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6871269" y="2014772"/>
        <a:ext cx="199758" cy="1223010"/>
      </dsp:txXfrm>
    </dsp:sp>
    <dsp:sp modelId="{66298C56-AC54-45CC-85D5-E78F2301ECDA}">
      <dsp:nvSpPr>
        <dsp:cNvPr id="0" name=""/>
        <dsp:cNvSpPr/>
      </dsp:nvSpPr>
      <dsp:spPr>
        <a:xfrm>
          <a:off x="6366930" y="3352802"/>
          <a:ext cx="1555827" cy="1446356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/>
          </a:stretch>
        </a:blip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  <dsp:sp modelId="{0DF66DAE-68BC-44C3-B185-516A3C5272BB}">
      <dsp:nvSpPr>
        <dsp:cNvPr id="0" name=""/>
        <dsp:cNvSpPr/>
      </dsp:nvSpPr>
      <dsp:spPr>
        <a:xfrm>
          <a:off x="7458314" y="3441617"/>
          <a:ext cx="141053" cy="1223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458314" y="3441617"/>
        <a:ext cx="141053" cy="12230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D3C3C-7F8C-4564-81BB-0E029062DCEF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9FF2E2-9B25-4075-A91D-17D56996D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507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FF2E2-9B25-4075-A91D-17D56996DE1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979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9FF2E2-9B25-4075-A91D-17D56996DE1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79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9FF2E2-9B25-4075-A91D-17D56996DE1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785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Single Corner Rounded 10">
            <a:extLst>
              <a:ext uri="{FF2B5EF4-FFF2-40B4-BE49-F238E27FC236}">
                <a16:creationId xmlns:a16="http://schemas.microsoft.com/office/drawing/2014/main" id="{A39A1473-E2A7-8B5A-A526-4B77485FB64B}"/>
              </a:ext>
            </a:extLst>
          </p:cNvPr>
          <p:cNvSpPr/>
          <p:nvPr userDrawn="1"/>
        </p:nvSpPr>
        <p:spPr>
          <a:xfrm>
            <a:off x="-76200" y="609600"/>
            <a:ext cx="1295400" cy="6553200"/>
          </a:xfrm>
          <a:prstGeom prst="round1Rect">
            <a:avLst/>
          </a:prstGeom>
          <a:solidFill>
            <a:srgbClr val="3475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5EB454BC-D0DE-B26B-FB0B-F05C53DAA525}"/>
              </a:ext>
            </a:extLst>
          </p:cNvPr>
          <p:cNvSpPr/>
          <p:nvPr userDrawn="1"/>
        </p:nvSpPr>
        <p:spPr>
          <a:xfrm>
            <a:off x="-152400" y="685800"/>
            <a:ext cx="11811000" cy="6248400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Google Shape;17;p3">
            <a:extLst>
              <a:ext uri="{FF2B5EF4-FFF2-40B4-BE49-F238E27FC236}">
                <a16:creationId xmlns:a16="http://schemas.microsoft.com/office/drawing/2014/main" id="{EA15BCD6-3D5A-1B09-E44E-E148C9A5EB33}"/>
              </a:ext>
            </a:extLst>
          </p:cNvPr>
          <p:cNvSpPr/>
          <p:nvPr userDrawn="1"/>
        </p:nvSpPr>
        <p:spPr>
          <a:xfrm flipH="1">
            <a:off x="-381000" y="6629400"/>
            <a:ext cx="9087075" cy="291900"/>
          </a:xfrm>
          <a:prstGeom prst="parallelogram">
            <a:avLst>
              <a:gd name="adj" fmla="val 5154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17" name="Google Shape;18;p3">
            <a:extLst>
              <a:ext uri="{FF2B5EF4-FFF2-40B4-BE49-F238E27FC236}">
                <a16:creationId xmlns:a16="http://schemas.microsoft.com/office/drawing/2014/main" id="{74A4BB7D-58C2-24A0-229B-B3C6EA66086B}"/>
              </a:ext>
            </a:extLst>
          </p:cNvPr>
          <p:cNvSpPr/>
          <p:nvPr userDrawn="1"/>
        </p:nvSpPr>
        <p:spPr>
          <a:xfrm flipH="1">
            <a:off x="2057400" y="6705599"/>
            <a:ext cx="8369700" cy="239949"/>
          </a:xfrm>
          <a:prstGeom prst="parallelogram">
            <a:avLst>
              <a:gd name="adj" fmla="val 51542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21739" y="2842640"/>
            <a:ext cx="6434455" cy="391160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3803" y="5715000"/>
            <a:ext cx="1004139" cy="184666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54240" y="6670284"/>
            <a:ext cx="2103120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21739" y="2842640"/>
            <a:ext cx="6434455" cy="391160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83803" y="5715000"/>
            <a:ext cx="1004139" cy="184666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7254240" y="6670284"/>
            <a:ext cx="2103120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21739" y="2842640"/>
            <a:ext cx="6434455" cy="391160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3803" y="5715000"/>
            <a:ext cx="1004139" cy="184666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7254240" y="6670284"/>
            <a:ext cx="2103120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83803" y="5715000"/>
            <a:ext cx="1004139" cy="184666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7254240" y="6670284"/>
            <a:ext cx="2103120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206B3A1-3C7E-AC3B-879F-B87BD3D403BE}"/>
              </a:ext>
            </a:extLst>
          </p:cNvPr>
          <p:cNvSpPr/>
          <p:nvPr userDrawn="1"/>
        </p:nvSpPr>
        <p:spPr>
          <a:xfrm>
            <a:off x="457200" y="6248400"/>
            <a:ext cx="1295400" cy="38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6C86E041-D9C5-4442-415A-74AB7514EB0B}"/>
              </a:ext>
            </a:extLst>
          </p:cNvPr>
          <p:cNvSpPr/>
          <p:nvPr userDrawn="1"/>
        </p:nvSpPr>
        <p:spPr>
          <a:xfrm>
            <a:off x="1494155" y="3511169"/>
            <a:ext cx="6353175" cy="911860"/>
          </a:xfrm>
          <a:custGeom>
            <a:avLst/>
            <a:gdLst/>
            <a:ahLst/>
            <a:cxnLst/>
            <a:rect l="l" t="t" r="r" b="b"/>
            <a:pathLst>
              <a:path w="6353175" h="911860">
                <a:moveTo>
                  <a:pt x="6201029" y="0"/>
                </a:moveTo>
                <a:lnTo>
                  <a:pt x="151892" y="0"/>
                </a:lnTo>
                <a:lnTo>
                  <a:pt x="103908" y="7737"/>
                </a:lnTo>
                <a:lnTo>
                  <a:pt x="62215" y="29289"/>
                </a:lnTo>
                <a:lnTo>
                  <a:pt x="29325" y="62160"/>
                </a:lnTo>
                <a:lnTo>
                  <a:pt x="7750" y="103859"/>
                </a:lnTo>
                <a:lnTo>
                  <a:pt x="0" y="151891"/>
                </a:lnTo>
                <a:lnTo>
                  <a:pt x="0" y="759459"/>
                </a:lnTo>
                <a:lnTo>
                  <a:pt x="7750" y="807492"/>
                </a:lnTo>
                <a:lnTo>
                  <a:pt x="29325" y="849191"/>
                </a:lnTo>
                <a:lnTo>
                  <a:pt x="62215" y="882062"/>
                </a:lnTo>
                <a:lnTo>
                  <a:pt x="103908" y="903614"/>
                </a:lnTo>
                <a:lnTo>
                  <a:pt x="151892" y="911351"/>
                </a:lnTo>
                <a:lnTo>
                  <a:pt x="6201029" y="911351"/>
                </a:lnTo>
                <a:lnTo>
                  <a:pt x="6249012" y="903614"/>
                </a:lnTo>
                <a:lnTo>
                  <a:pt x="6290705" y="882062"/>
                </a:lnTo>
                <a:lnTo>
                  <a:pt x="6323595" y="849191"/>
                </a:lnTo>
                <a:lnTo>
                  <a:pt x="6345170" y="807492"/>
                </a:lnTo>
                <a:lnTo>
                  <a:pt x="6352921" y="759459"/>
                </a:lnTo>
                <a:lnTo>
                  <a:pt x="6352921" y="151891"/>
                </a:lnTo>
                <a:lnTo>
                  <a:pt x="6345170" y="103859"/>
                </a:lnTo>
                <a:lnTo>
                  <a:pt x="6323595" y="62160"/>
                </a:lnTo>
                <a:lnTo>
                  <a:pt x="6290705" y="29289"/>
                </a:lnTo>
                <a:lnTo>
                  <a:pt x="6249012" y="7737"/>
                </a:lnTo>
                <a:lnTo>
                  <a:pt x="620102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D6C4C618-417C-49D8-E409-565224F203D8}"/>
              </a:ext>
            </a:extLst>
          </p:cNvPr>
          <p:cNvSpPr txBox="1"/>
          <p:nvPr userDrawn="1"/>
        </p:nvSpPr>
        <p:spPr>
          <a:xfrm>
            <a:off x="1752599" y="3609340"/>
            <a:ext cx="5897245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800" b="1" dirty="0">
                <a:solidFill>
                  <a:srgbClr val="FFFFFF"/>
                </a:solidFill>
                <a:latin typeface="Arial"/>
                <a:cs typeface="Arial"/>
              </a:rPr>
              <a:t>CẢM ƠN QUÝ KHÁCH</a:t>
            </a:r>
            <a:endParaRPr sz="3800" dirty="0">
              <a:latin typeface="Arial"/>
              <a:cs typeface="Arial"/>
            </a:endParaRPr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3CADBFEF-4C34-EDE1-FDCA-D67AF948147D}"/>
              </a:ext>
            </a:extLst>
          </p:cNvPr>
          <p:cNvSpPr/>
          <p:nvPr userDrawn="1"/>
        </p:nvSpPr>
        <p:spPr>
          <a:xfrm>
            <a:off x="1905000" y="6400800"/>
            <a:ext cx="7315200" cy="228599"/>
          </a:xfrm>
          <a:prstGeom prst="parallelogram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036567C5-3395-9BC0-B0DA-0E3A903E063C}"/>
              </a:ext>
            </a:extLst>
          </p:cNvPr>
          <p:cNvSpPr/>
          <p:nvPr userDrawn="1"/>
        </p:nvSpPr>
        <p:spPr>
          <a:xfrm>
            <a:off x="-76200" y="6400800"/>
            <a:ext cx="519853" cy="228599"/>
          </a:xfrm>
          <a:prstGeom prst="parallelogram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25C0DE-A2A8-75A9-4B60-FBD857DA9E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321" y="1432400"/>
            <a:ext cx="5257800" cy="2145245"/>
          </a:xfrm>
          <a:prstGeom prst="rect">
            <a:avLst/>
          </a:prstGeom>
        </p:spPr>
      </p:pic>
      <p:sp>
        <p:nvSpPr>
          <p:cNvPr id="11" name="Google Shape;106;p7">
            <a:extLst>
              <a:ext uri="{FF2B5EF4-FFF2-40B4-BE49-F238E27FC236}">
                <a16:creationId xmlns:a16="http://schemas.microsoft.com/office/drawing/2014/main" id="{376DCDF6-647B-787D-C22F-63FA87FFC8DC}"/>
              </a:ext>
            </a:extLst>
          </p:cNvPr>
          <p:cNvSpPr/>
          <p:nvPr userDrawn="1"/>
        </p:nvSpPr>
        <p:spPr>
          <a:xfrm>
            <a:off x="7844250" y="6192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07;p7">
            <a:extLst>
              <a:ext uri="{FF2B5EF4-FFF2-40B4-BE49-F238E27FC236}">
                <a16:creationId xmlns:a16="http://schemas.microsoft.com/office/drawing/2014/main" id="{62377F9B-2982-2A13-5029-335755781AFE}"/>
              </a:ext>
            </a:extLst>
          </p:cNvPr>
          <p:cNvSpPr/>
          <p:nvPr userDrawn="1"/>
        </p:nvSpPr>
        <p:spPr>
          <a:xfrm>
            <a:off x="7515500" y="-72500"/>
            <a:ext cx="397500" cy="3975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08;p7">
            <a:extLst>
              <a:ext uri="{FF2B5EF4-FFF2-40B4-BE49-F238E27FC236}">
                <a16:creationId xmlns:a16="http://schemas.microsoft.com/office/drawing/2014/main" id="{2D349704-734E-0812-3235-9CF2517889C4}"/>
              </a:ext>
            </a:extLst>
          </p:cNvPr>
          <p:cNvSpPr/>
          <p:nvPr userDrawn="1"/>
        </p:nvSpPr>
        <p:spPr>
          <a:xfrm>
            <a:off x="8651500" y="1030850"/>
            <a:ext cx="304800" cy="3048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09;p7">
            <a:extLst>
              <a:ext uri="{FF2B5EF4-FFF2-40B4-BE49-F238E27FC236}">
                <a16:creationId xmlns:a16="http://schemas.microsoft.com/office/drawing/2014/main" id="{CD5D06AE-1C2D-26C3-72FB-E37390533C25}"/>
              </a:ext>
            </a:extLst>
          </p:cNvPr>
          <p:cNvSpPr/>
          <p:nvPr userDrawn="1"/>
        </p:nvSpPr>
        <p:spPr>
          <a:xfrm>
            <a:off x="8097900" y="167450"/>
            <a:ext cx="741600" cy="741600"/>
          </a:xfrm>
          <a:prstGeom prst="donut">
            <a:avLst>
              <a:gd name="adj" fmla="val 8064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10;p7">
            <a:extLst>
              <a:ext uri="{FF2B5EF4-FFF2-40B4-BE49-F238E27FC236}">
                <a16:creationId xmlns:a16="http://schemas.microsoft.com/office/drawing/2014/main" id="{1FA08CCD-4996-A6A9-0CE6-765A4502C7D2}"/>
              </a:ext>
            </a:extLst>
          </p:cNvPr>
          <p:cNvSpPr/>
          <p:nvPr userDrawn="1"/>
        </p:nvSpPr>
        <p:spPr>
          <a:xfrm>
            <a:off x="8394750" y="15043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13;p7">
            <a:extLst>
              <a:ext uri="{FF2B5EF4-FFF2-40B4-BE49-F238E27FC236}">
                <a16:creationId xmlns:a16="http://schemas.microsoft.com/office/drawing/2014/main" id="{624F82E2-E4FE-D33E-92CF-0655B34CE227}"/>
              </a:ext>
            </a:extLst>
          </p:cNvPr>
          <p:cNvSpPr/>
          <p:nvPr userDrawn="1"/>
        </p:nvSpPr>
        <p:spPr>
          <a:xfrm>
            <a:off x="8532600" y="911950"/>
            <a:ext cx="542700" cy="5427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54;p10">
            <a:extLst>
              <a:ext uri="{FF2B5EF4-FFF2-40B4-BE49-F238E27FC236}">
                <a16:creationId xmlns:a16="http://schemas.microsoft.com/office/drawing/2014/main" id="{33009BF4-0BD3-E80D-8C5B-C27ABC795FEB}"/>
              </a:ext>
            </a:extLst>
          </p:cNvPr>
          <p:cNvSpPr/>
          <p:nvPr userDrawn="1"/>
        </p:nvSpPr>
        <p:spPr>
          <a:xfrm>
            <a:off x="1197475" y="685799"/>
            <a:ext cx="6955925" cy="5260525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57;p10">
            <a:extLst>
              <a:ext uri="{FF2B5EF4-FFF2-40B4-BE49-F238E27FC236}">
                <a16:creationId xmlns:a16="http://schemas.microsoft.com/office/drawing/2014/main" id="{E47B6806-B21F-37C7-C229-7473F7F8ACE5}"/>
              </a:ext>
            </a:extLst>
          </p:cNvPr>
          <p:cNvSpPr/>
          <p:nvPr userDrawn="1"/>
        </p:nvSpPr>
        <p:spPr>
          <a:xfrm rot="10800000">
            <a:off x="629654" y="721663"/>
            <a:ext cx="515400" cy="5154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60;p10">
            <a:extLst>
              <a:ext uri="{FF2B5EF4-FFF2-40B4-BE49-F238E27FC236}">
                <a16:creationId xmlns:a16="http://schemas.microsoft.com/office/drawing/2014/main" id="{6E0D0659-E8A4-DB84-CF78-ED71A0C5CA67}"/>
              </a:ext>
            </a:extLst>
          </p:cNvPr>
          <p:cNvSpPr/>
          <p:nvPr userDrawn="1"/>
        </p:nvSpPr>
        <p:spPr>
          <a:xfrm rot="10800000">
            <a:off x="-132243" y="-564245"/>
            <a:ext cx="1128300" cy="11283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162;p10">
            <a:extLst>
              <a:ext uri="{FF2B5EF4-FFF2-40B4-BE49-F238E27FC236}">
                <a16:creationId xmlns:a16="http://schemas.microsoft.com/office/drawing/2014/main" id="{CA835915-30B8-E0EF-B1C0-A9EE017CBD90}"/>
              </a:ext>
            </a:extLst>
          </p:cNvPr>
          <p:cNvSpPr/>
          <p:nvPr userDrawn="1"/>
        </p:nvSpPr>
        <p:spPr>
          <a:xfrm rot="10800000">
            <a:off x="-52673" y="721802"/>
            <a:ext cx="330900" cy="3309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164;p10">
            <a:extLst>
              <a:ext uri="{FF2B5EF4-FFF2-40B4-BE49-F238E27FC236}">
                <a16:creationId xmlns:a16="http://schemas.microsoft.com/office/drawing/2014/main" id="{D4ADEC90-DAD5-2CBF-8A8B-9E2420BD2505}"/>
              </a:ext>
            </a:extLst>
          </p:cNvPr>
          <p:cNvSpPr/>
          <p:nvPr userDrawn="1"/>
        </p:nvSpPr>
        <p:spPr>
          <a:xfrm rot="10800000">
            <a:off x="138902" y="-293100"/>
            <a:ext cx="586200" cy="586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6327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sv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1/12/2023</a:t>
            </a:fld>
            <a:endParaRPr lang="en-US"/>
          </a:p>
        </p:txBody>
      </p:sp>
      <p:grpSp>
        <p:nvGrpSpPr>
          <p:cNvPr id="10" name="Google Shape;67;p8">
            <a:extLst>
              <a:ext uri="{FF2B5EF4-FFF2-40B4-BE49-F238E27FC236}">
                <a16:creationId xmlns:a16="http://schemas.microsoft.com/office/drawing/2014/main" id="{27A053D0-CB47-4F36-BC30-8700B353CE85}"/>
              </a:ext>
            </a:extLst>
          </p:cNvPr>
          <p:cNvGrpSpPr/>
          <p:nvPr userDrawn="1"/>
        </p:nvGrpSpPr>
        <p:grpSpPr>
          <a:xfrm>
            <a:off x="-76199" y="-38099"/>
            <a:ext cx="9696830" cy="6972299"/>
            <a:chOff x="-55075" y="-38100"/>
            <a:chExt cx="9740852" cy="5214650"/>
          </a:xfrm>
        </p:grpSpPr>
        <p:sp>
          <p:nvSpPr>
            <p:cNvPr id="11" name="Google Shape;68;p8">
              <a:extLst>
                <a:ext uri="{FF2B5EF4-FFF2-40B4-BE49-F238E27FC236}">
                  <a16:creationId xmlns:a16="http://schemas.microsoft.com/office/drawing/2014/main" id="{6D5142F2-580C-88EF-A955-CA44F6E940C9}"/>
                </a:ext>
              </a:extLst>
            </p:cNvPr>
            <p:cNvSpPr/>
            <p:nvPr userDrawn="1"/>
          </p:nvSpPr>
          <p:spPr>
            <a:xfrm>
              <a:off x="-55075" y="-38100"/>
              <a:ext cx="3312625" cy="5214650"/>
            </a:xfrm>
            <a:custGeom>
              <a:avLst/>
              <a:gdLst/>
              <a:ahLst/>
              <a:cxnLst/>
              <a:rect l="l" t="t" r="r" b="b"/>
              <a:pathLst>
                <a:path w="132505" h="208586" extrusionOk="0">
                  <a:moveTo>
                    <a:pt x="132505" y="207264"/>
                  </a:moveTo>
                  <a:lnTo>
                    <a:pt x="25063" y="0"/>
                  </a:lnTo>
                  <a:lnTo>
                    <a:pt x="0" y="202"/>
                  </a:lnTo>
                  <a:lnTo>
                    <a:pt x="1322" y="208586"/>
                  </a:lnTo>
                  <a:close/>
                </a:path>
              </a:pathLst>
            </a:custGeom>
            <a:solidFill>
              <a:srgbClr val="E6EDF6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Google Shape;71;p8">
              <a:extLst>
                <a:ext uri="{FF2B5EF4-FFF2-40B4-BE49-F238E27FC236}">
                  <a16:creationId xmlns:a16="http://schemas.microsoft.com/office/drawing/2014/main" id="{70F61480-ECCB-6AFE-7D7B-F15C9EE25412}"/>
                </a:ext>
              </a:extLst>
            </p:cNvPr>
            <p:cNvSpPr/>
            <p:nvPr/>
          </p:nvSpPr>
          <p:spPr>
            <a:xfrm flipH="1">
              <a:off x="554668" y="47385"/>
              <a:ext cx="8116492" cy="357315"/>
            </a:xfrm>
            <a:prstGeom prst="parallelogram">
              <a:avLst>
                <a:gd name="adj" fmla="val 51542"/>
              </a:avLst>
            </a:prstGeom>
            <a:solidFill>
              <a:schemeClr val="accent1"/>
            </a:solidFill>
            <a:ln>
              <a:solidFill>
                <a:schemeClr val="tx2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" name="Google Shape;72;p8">
              <a:extLst>
                <a:ext uri="{FF2B5EF4-FFF2-40B4-BE49-F238E27FC236}">
                  <a16:creationId xmlns:a16="http://schemas.microsoft.com/office/drawing/2014/main" id="{7AD26134-FD49-3644-18C3-54852CBB2FAE}"/>
                </a:ext>
              </a:extLst>
            </p:cNvPr>
            <p:cNvSpPr/>
            <p:nvPr/>
          </p:nvSpPr>
          <p:spPr>
            <a:xfrm flipH="1">
              <a:off x="8431669" y="-1933"/>
              <a:ext cx="1138113" cy="455953"/>
            </a:xfrm>
            <a:prstGeom prst="parallelogram">
              <a:avLst>
                <a:gd name="adj" fmla="val 51542"/>
              </a:avLst>
            </a:prstGeom>
            <a:solidFill>
              <a:srgbClr val="FE5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3;p8">
              <a:extLst>
                <a:ext uri="{FF2B5EF4-FFF2-40B4-BE49-F238E27FC236}">
                  <a16:creationId xmlns:a16="http://schemas.microsoft.com/office/drawing/2014/main" id="{84F86B9B-E238-3353-8CEA-E7CE5F74E636}"/>
                </a:ext>
              </a:extLst>
            </p:cNvPr>
            <p:cNvSpPr/>
            <p:nvPr/>
          </p:nvSpPr>
          <p:spPr>
            <a:xfrm flipH="1">
              <a:off x="3255922" y="5062569"/>
              <a:ext cx="6429855" cy="52956"/>
            </a:xfrm>
            <a:prstGeom prst="parallelogram">
              <a:avLst>
                <a:gd name="adj" fmla="val 39992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64DBF48-D096-0E78-2B8E-38F1F7B76410}"/>
              </a:ext>
            </a:extLst>
          </p:cNvPr>
          <p:cNvSpPr/>
          <p:nvPr userDrawn="1"/>
        </p:nvSpPr>
        <p:spPr>
          <a:xfrm>
            <a:off x="76200" y="37343"/>
            <a:ext cx="1600200" cy="5673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7F421F-CD1F-5E49-E413-D39D81E775C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89" y="52552"/>
            <a:ext cx="1447800" cy="567342"/>
          </a:xfrm>
          <a:prstGeom prst="rect">
            <a:avLst/>
          </a:prstGeom>
        </p:spPr>
      </p:pic>
      <p:pic>
        <p:nvPicPr>
          <p:cNvPr id="2" name="Graphic 1" descr="Receiver">
            <a:extLst>
              <a:ext uri="{FF2B5EF4-FFF2-40B4-BE49-F238E27FC236}">
                <a16:creationId xmlns:a16="http://schemas.microsoft.com/office/drawing/2014/main" id="{2799DA5E-7E4B-33F0-BDB4-0BCFCF14081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 rot="199842">
            <a:off x="274581" y="6581628"/>
            <a:ext cx="342900" cy="342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DE97E7-B1EC-D282-950A-69906849481F}"/>
              </a:ext>
            </a:extLst>
          </p:cNvPr>
          <p:cNvSpPr txBox="1"/>
          <p:nvPr userDrawn="1"/>
        </p:nvSpPr>
        <p:spPr>
          <a:xfrm>
            <a:off x="434862" y="6607820"/>
            <a:ext cx="2103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 1900 9999 46 – 024 99999 868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hyperlink" Target="http://www.xaydungvinaduy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png"/><Relationship Id="rId4" Type="http://schemas.openxmlformats.org/officeDocument/2006/relationships/image" Target="../media/image3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7" Type="http://schemas.openxmlformats.org/officeDocument/2006/relationships/image" Target="../media/image63.jpe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pn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jpg"/><Relationship Id="rId5" Type="http://schemas.openxmlformats.org/officeDocument/2006/relationships/image" Target="../media/image67.jpg"/><Relationship Id="rId4" Type="http://schemas.openxmlformats.org/officeDocument/2006/relationships/image" Target="../media/image6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g"/><Relationship Id="rId3" Type="http://schemas.openxmlformats.org/officeDocument/2006/relationships/image" Target="../media/image72.jpg"/><Relationship Id="rId7" Type="http://schemas.openxmlformats.org/officeDocument/2006/relationships/image" Target="../media/image76.jp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.jp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016FB3C8-8B28-B05F-D7A7-5244B32FA7C4}"/>
              </a:ext>
            </a:extLst>
          </p:cNvPr>
          <p:cNvSpPr/>
          <p:nvPr/>
        </p:nvSpPr>
        <p:spPr>
          <a:xfrm>
            <a:off x="1371600" y="1447800"/>
            <a:ext cx="6324600" cy="137160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B75791-0EB8-DD13-AB27-41CC274598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4285" y="1981200"/>
            <a:ext cx="3656030" cy="381000"/>
          </a:xfrm>
        </p:spPr>
        <p:txBody>
          <a:bodyPr/>
          <a:lstStyle/>
          <a:p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Xin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chào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quý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khách</a:t>
            </a:r>
            <a:endParaRPr 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F64DBF-C4D1-B653-59E1-E0378BE2AD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750150"/>
            <a:ext cx="1879600" cy="76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065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174;p11">
            <a:extLst>
              <a:ext uri="{FF2B5EF4-FFF2-40B4-BE49-F238E27FC236}">
                <a16:creationId xmlns:a16="http://schemas.microsoft.com/office/drawing/2014/main" id="{79ABC7AD-13D4-C1FE-FD07-82EEABC29634}"/>
              </a:ext>
            </a:extLst>
          </p:cNvPr>
          <p:cNvSpPr/>
          <p:nvPr/>
        </p:nvSpPr>
        <p:spPr>
          <a:xfrm>
            <a:off x="5983100" y="6365332"/>
            <a:ext cx="447000" cy="4470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77;p11">
            <a:extLst>
              <a:ext uri="{FF2B5EF4-FFF2-40B4-BE49-F238E27FC236}">
                <a16:creationId xmlns:a16="http://schemas.microsoft.com/office/drawing/2014/main" id="{AD02B30E-C7C8-B04D-6D1B-691A4996FA7F}"/>
              </a:ext>
            </a:extLst>
          </p:cNvPr>
          <p:cNvSpPr/>
          <p:nvPr/>
        </p:nvSpPr>
        <p:spPr>
          <a:xfrm>
            <a:off x="5083623" y="6306734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79;p11">
            <a:extLst>
              <a:ext uri="{FF2B5EF4-FFF2-40B4-BE49-F238E27FC236}">
                <a16:creationId xmlns:a16="http://schemas.microsoft.com/office/drawing/2014/main" id="{A6B82E47-21EC-A65D-EA4D-7B8EEA9922A7}"/>
              </a:ext>
            </a:extLst>
          </p:cNvPr>
          <p:cNvSpPr/>
          <p:nvPr/>
        </p:nvSpPr>
        <p:spPr>
          <a:xfrm>
            <a:off x="5706198" y="5882930"/>
            <a:ext cx="287100" cy="287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81;p11">
            <a:extLst>
              <a:ext uri="{FF2B5EF4-FFF2-40B4-BE49-F238E27FC236}">
                <a16:creationId xmlns:a16="http://schemas.microsoft.com/office/drawing/2014/main" id="{F88FD2C2-7A87-D7B5-8E82-D513665824DE}"/>
              </a:ext>
            </a:extLst>
          </p:cNvPr>
          <p:cNvSpPr/>
          <p:nvPr/>
        </p:nvSpPr>
        <p:spPr>
          <a:xfrm>
            <a:off x="5318623" y="6541734"/>
            <a:ext cx="508500" cy="5085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4572000" y="76201"/>
            <a:ext cx="4419599" cy="1447799"/>
            <a:chOff x="110023" y="1130300"/>
            <a:chExt cx="4251325" cy="165544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1" name="object 21"/>
            <p:cNvSpPr/>
            <p:nvPr/>
          </p:nvSpPr>
          <p:spPr>
            <a:xfrm>
              <a:off x="122723" y="1143000"/>
              <a:ext cx="4225925" cy="1630045"/>
            </a:xfrm>
            <a:custGeom>
              <a:avLst/>
              <a:gdLst/>
              <a:ahLst/>
              <a:cxnLst/>
              <a:rect l="l" t="t" r="r" b="b"/>
              <a:pathLst>
                <a:path w="4225925" h="1630045">
                  <a:moveTo>
                    <a:pt x="3953849" y="0"/>
                  </a:moveTo>
                  <a:lnTo>
                    <a:pt x="271623" y="0"/>
                  </a:lnTo>
                  <a:lnTo>
                    <a:pt x="222799" y="4378"/>
                  </a:lnTo>
                  <a:lnTo>
                    <a:pt x="176845" y="17000"/>
                  </a:lnTo>
                  <a:lnTo>
                    <a:pt x="134530" y="37098"/>
                  </a:lnTo>
                  <a:lnTo>
                    <a:pt x="96620" y="63903"/>
                  </a:lnTo>
                  <a:lnTo>
                    <a:pt x="63882" y="96648"/>
                  </a:lnTo>
                  <a:lnTo>
                    <a:pt x="37084" y="134563"/>
                  </a:lnTo>
                  <a:lnTo>
                    <a:pt x="16993" y="176881"/>
                  </a:lnTo>
                  <a:lnTo>
                    <a:pt x="4376" y="222834"/>
                  </a:lnTo>
                  <a:lnTo>
                    <a:pt x="0" y="271652"/>
                  </a:lnTo>
                  <a:lnTo>
                    <a:pt x="0" y="1358138"/>
                  </a:lnTo>
                  <a:lnTo>
                    <a:pt x="4376" y="1406956"/>
                  </a:lnTo>
                  <a:lnTo>
                    <a:pt x="16993" y="1452909"/>
                  </a:lnTo>
                  <a:lnTo>
                    <a:pt x="37084" y="1495227"/>
                  </a:lnTo>
                  <a:lnTo>
                    <a:pt x="63882" y="1533142"/>
                  </a:lnTo>
                  <a:lnTo>
                    <a:pt x="96620" y="1565887"/>
                  </a:lnTo>
                  <a:lnTo>
                    <a:pt x="134530" y="1592692"/>
                  </a:lnTo>
                  <a:lnTo>
                    <a:pt x="176845" y="1612790"/>
                  </a:lnTo>
                  <a:lnTo>
                    <a:pt x="222799" y="1625412"/>
                  </a:lnTo>
                  <a:lnTo>
                    <a:pt x="271623" y="1629790"/>
                  </a:lnTo>
                  <a:lnTo>
                    <a:pt x="3953849" y="1629790"/>
                  </a:lnTo>
                  <a:lnTo>
                    <a:pt x="4002701" y="1625412"/>
                  </a:lnTo>
                  <a:lnTo>
                    <a:pt x="4048671" y="1612790"/>
                  </a:lnTo>
                  <a:lnTo>
                    <a:pt x="4090994" y="1592692"/>
                  </a:lnTo>
                  <a:lnTo>
                    <a:pt x="4128906" y="1565887"/>
                  </a:lnTo>
                  <a:lnTo>
                    <a:pt x="4161640" y="1533142"/>
                  </a:lnTo>
                  <a:lnTo>
                    <a:pt x="4188432" y="1495227"/>
                  </a:lnTo>
                  <a:lnTo>
                    <a:pt x="4208516" y="1452909"/>
                  </a:lnTo>
                  <a:lnTo>
                    <a:pt x="4221128" y="1406956"/>
                  </a:lnTo>
                  <a:lnTo>
                    <a:pt x="4225502" y="1358138"/>
                  </a:lnTo>
                  <a:lnTo>
                    <a:pt x="4225502" y="271652"/>
                  </a:lnTo>
                  <a:lnTo>
                    <a:pt x="4221128" y="222834"/>
                  </a:lnTo>
                  <a:lnTo>
                    <a:pt x="4208516" y="176881"/>
                  </a:lnTo>
                  <a:lnTo>
                    <a:pt x="4188432" y="134563"/>
                  </a:lnTo>
                  <a:lnTo>
                    <a:pt x="4161640" y="96648"/>
                  </a:lnTo>
                  <a:lnTo>
                    <a:pt x="4128906" y="63903"/>
                  </a:lnTo>
                  <a:lnTo>
                    <a:pt x="4090994" y="37098"/>
                  </a:lnTo>
                  <a:lnTo>
                    <a:pt x="4048671" y="17000"/>
                  </a:lnTo>
                  <a:lnTo>
                    <a:pt x="4002701" y="4378"/>
                  </a:lnTo>
                  <a:lnTo>
                    <a:pt x="3953849" y="0"/>
                  </a:lnTo>
                  <a:close/>
                </a:path>
              </a:pathLst>
            </a:custGeom>
            <a:solidFill>
              <a:srgbClr val="4F81B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22723" y="1143000"/>
              <a:ext cx="4225925" cy="1630045"/>
            </a:xfrm>
            <a:custGeom>
              <a:avLst/>
              <a:gdLst/>
              <a:ahLst/>
              <a:cxnLst/>
              <a:rect l="l" t="t" r="r" b="b"/>
              <a:pathLst>
                <a:path w="4225925" h="1630045">
                  <a:moveTo>
                    <a:pt x="0" y="271652"/>
                  </a:moveTo>
                  <a:lnTo>
                    <a:pt x="4376" y="222834"/>
                  </a:lnTo>
                  <a:lnTo>
                    <a:pt x="16993" y="176881"/>
                  </a:lnTo>
                  <a:lnTo>
                    <a:pt x="37084" y="134563"/>
                  </a:lnTo>
                  <a:lnTo>
                    <a:pt x="63882" y="96648"/>
                  </a:lnTo>
                  <a:lnTo>
                    <a:pt x="96620" y="63903"/>
                  </a:lnTo>
                  <a:lnTo>
                    <a:pt x="134530" y="37098"/>
                  </a:lnTo>
                  <a:lnTo>
                    <a:pt x="176845" y="17000"/>
                  </a:lnTo>
                  <a:lnTo>
                    <a:pt x="222799" y="4378"/>
                  </a:lnTo>
                  <a:lnTo>
                    <a:pt x="271623" y="0"/>
                  </a:lnTo>
                  <a:lnTo>
                    <a:pt x="3953849" y="0"/>
                  </a:lnTo>
                  <a:lnTo>
                    <a:pt x="4002701" y="4378"/>
                  </a:lnTo>
                  <a:lnTo>
                    <a:pt x="4048671" y="17000"/>
                  </a:lnTo>
                  <a:lnTo>
                    <a:pt x="4090994" y="37098"/>
                  </a:lnTo>
                  <a:lnTo>
                    <a:pt x="4128906" y="63903"/>
                  </a:lnTo>
                  <a:lnTo>
                    <a:pt x="4161640" y="96648"/>
                  </a:lnTo>
                  <a:lnTo>
                    <a:pt x="4188432" y="134563"/>
                  </a:lnTo>
                  <a:lnTo>
                    <a:pt x="4208516" y="176881"/>
                  </a:lnTo>
                  <a:lnTo>
                    <a:pt x="4221128" y="222834"/>
                  </a:lnTo>
                  <a:lnTo>
                    <a:pt x="4225502" y="271652"/>
                  </a:lnTo>
                  <a:lnTo>
                    <a:pt x="4225502" y="1358138"/>
                  </a:lnTo>
                  <a:lnTo>
                    <a:pt x="4221128" y="1406956"/>
                  </a:lnTo>
                  <a:lnTo>
                    <a:pt x="4208516" y="1452909"/>
                  </a:lnTo>
                  <a:lnTo>
                    <a:pt x="4188432" y="1495227"/>
                  </a:lnTo>
                  <a:lnTo>
                    <a:pt x="4161640" y="1533142"/>
                  </a:lnTo>
                  <a:lnTo>
                    <a:pt x="4128906" y="1565887"/>
                  </a:lnTo>
                  <a:lnTo>
                    <a:pt x="4090994" y="1592692"/>
                  </a:lnTo>
                  <a:lnTo>
                    <a:pt x="4048671" y="1612790"/>
                  </a:lnTo>
                  <a:lnTo>
                    <a:pt x="4002701" y="1625412"/>
                  </a:lnTo>
                  <a:lnTo>
                    <a:pt x="3953849" y="1629790"/>
                  </a:lnTo>
                  <a:lnTo>
                    <a:pt x="271623" y="1629790"/>
                  </a:lnTo>
                  <a:lnTo>
                    <a:pt x="222799" y="1625412"/>
                  </a:lnTo>
                  <a:lnTo>
                    <a:pt x="176845" y="1612790"/>
                  </a:lnTo>
                  <a:lnTo>
                    <a:pt x="134530" y="1592692"/>
                  </a:lnTo>
                  <a:lnTo>
                    <a:pt x="96620" y="1565887"/>
                  </a:lnTo>
                  <a:lnTo>
                    <a:pt x="63882" y="1533142"/>
                  </a:lnTo>
                  <a:lnTo>
                    <a:pt x="37084" y="1495227"/>
                  </a:lnTo>
                  <a:lnTo>
                    <a:pt x="16993" y="1452909"/>
                  </a:lnTo>
                  <a:lnTo>
                    <a:pt x="4376" y="1406956"/>
                  </a:lnTo>
                  <a:lnTo>
                    <a:pt x="0" y="1358138"/>
                  </a:lnTo>
                  <a:lnTo>
                    <a:pt x="0" y="271652"/>
                  </a:lnTo>
                  <a:close/>
                </a:path>
              </a:pathLst>
            </a:custGeom>
            <a:ln w="254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EB4F2B0-DC44-4B23-A187-C777A4C00676}"/>
              </a:ext>
            </a:extLst>
          </p:cNvPr>
          <p:cNvSpPr txBox="1"/>
          <p:nvPr/>
        </p:nvSpPr>
        <p:spPr>
          <a:xfrm>
            <a:off x="4876800" y="223392"/>
            <a:ext cx="3883129" cy="1169551"/>
          </a:xfrm>
          <a:prstGeom prst="rect">
            <a:avLst/>
          </a:prstGeom>
          <a:noFill/>
          <a:effectLst>
            <a:glow>
              <a:schemeClr val="accent1"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en-US" sz="14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Công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ty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Cổ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</a:rPr>
              <a:t>P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hần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VINADUY MST: 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0109446258</a:t>
            </a:r>
            <a:b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lang="en-US" sz="14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Trụ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sở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: 125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Hoàng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Ngân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Cầu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Giấy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HN</a:t>
            </a:r>
            <a:b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Hotline :</a:t>
            </a:r>
            <a:r>
              <a:rPr lang="vi-VN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024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r>
              <a:rPr lang="vi-VN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99999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r>
              <a:rPr lang="vi-VN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868 – 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1900.9999.46</a:t>
            </a:r>
            <a:b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Email: admin@Vinaduy.com</a:t>
            </a:r>
            <a:b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lang="en-US" sz="1400" i="0" u="sng" dirty="0">
                <a:solidFill>
                  <a:schemeClr val="bg1"/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wWw.XayDungVinaduy.com</a:t>
            </a:r>
            <a:endParaRPr lang="en-US" sz="1200" u="sng" dirty="0">
              <a:solidFill>
                <a:schemeClr val="bg1"/>
              </a:solidFill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EF8B23F9-2E88-4767-91D5-A9D9911AEC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477" y="1940122"/>
            <a:ext cx="1228378" cy="16378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7B6A0B6-6665-4EAD-9EEB-90A6BA3E74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059" y="5442344"/>
            <a:ext cx="996261" cy="13283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71A817C-F2D9-4EAD-A211-C9F6AEA641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528" y="6027491"/>
            <a:ext cx="1202472" cy="27437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6643700A-4D01-4109-A147-744DB27772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323" y="6531416"/>
            <a:ext cx="1241223" cy="28091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F4F3B04-E347-40E4-8657-DAD71ACC9A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870" y="6271008"/>
            <a:ext cx="1276404" cy="280916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DAED32A0-EBB6-435B-B8C2-D735D0AFC63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64" y="3779550"/>
            <a:ext cx="1112518" cy="14924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3D956128-5EA0-478F-B71A-9FFE8928179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208" y="1518908"/>
            <a:ext cx="1295400" cy="17271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C0D1C6-D306-EFAD-3C72-9C102347876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27" y="-20653"/>
            <a:ext cx="3428686" cy="13989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EC01F9-761F-F5AE-EA22-293EE25E3B6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3748488"/>
            <a:ext cx="3886201" cy="29146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09F54F-5B88-AD8F-6589-31229B76988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3" t="15392" r="9711" b="7037"/>
          <a:stretch/>
        </p:blipFill>
        <p:spPr>
          <a:xfrm>
            <a:off x="228599" y="2256494"/>
            <a:ext cx="1750486" cy="12408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69" name="Google Shape;295;p32">
            <a:extLst>
              <a:ext uri="{FF2B5EF4-FFF2-40B4-BE49-F238E27FC236}">
                <a16:creationId xmlns:a16="http://schemas.microsoft.com/office/drawing/2014/main" id="{E226AE61-B4FD-36A1-550E-A5725892FEC0}"/>
              </a:ext>
            </a:extLst>
          </p:cNvPr>
          <p:cNvGrpSpPr/>
          <p:nvPr/>
        </p:nvGrpSpPr>
        <p:grpSpPr>
          <a:xfrm>
            <a:off x="6649846" y="1746038"/>
            <a:ext cx="2057400" cy="3716551"/>
            <a:chOff x="2547150" y="238125"/>
            <a:chExt cx="2525675" cy="5238750"/>
          </a:xfrm>
        </p:grpSpPr>
        <p:sp>
          <p:nvSpPr>
            <p:cNvPr id="70" name="Google Shape;296;p32">
              <a:extLst>
                <a:ext uri="{FF2B5EF4-FFF2-40B4-BE49-F238E27FC236}">
                  <a16:creationId xmlns:a16="http://schemas.microsoft.com/office/drawing/2014/main" id="{F97ED43E-5934-D7DF-D4B6-D1DAB62D4255}"/>
                </a:ext>
              </a:extLst>
            </p:cNvPr>
            <p:cNvSpPr/>
            <p:nvPr/>
          </p:nvSpPr>
          <p:spPr>
            <a:xfrm>
              <a:off x="2547150" y="238125"/>
              <a:ext cx="2525675" cy="5238750"/>
            </a:xfrm>
            <a:custGeom>
              <a:avLst/>
              <a:gdLst/>
              <a:ahLst/>
              <a:cxnLst/>
              <a:rect l="l" t="t" r="r" b="b"/>
              <a:pathLst>
                <a:path w="101027" h="209550" extrusionOk="0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97;p32">
              <a:extLst>
                <a:ext uri="{FF2B5EF4-FFF2-40B4-BE49-F238E27FC236}">
                  <a16:creationId xmlns:a16="http://schemas.microsoft.com/office/drawing/2014/main" id="{1DE40ED3-2860-CA92-EF66-C198428AFE09}"/>
                </a:ext>
              </a:extLst>
            </p:cNvPr>
            <p:cNvSpPr/>
            <p:nvPr/>
          </p:nvSpPr>
          <p:spPr>
            <a:xfrm>
              <a:off x="3557025" y="5147100"/>
              <a:ext cx="504050" cy="179900"/>
            </a:xfrm>
            <a:custGeom>
              <a:avLst/>
              <a:gdLst/>
              <a:ahLst/>
              <a:cxnLst/>
              <a:rect l="l" t="t" r="r" b="b"/>
              <a:pathLst>
                <a:path w="20162" h="7196" extrusionOk="0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98;p32">
              <a:extLst>
                <a:ext uri="{FF2B5EF4-FFF2-40B4-BE49-F238E27FC236}">
                  <a16:creationId xmlns:a16="http://schemas.microsoft.com/office/drawing/2014/main" id="{D0FEDDFD-0312-0C87-5477-821222D897D2}"/>
                </a:ext>
              </a:extLst>
            </p:cNvPr>
            <p:cNvSpPr/>
            <p:nvPr/>
          </p:nvSpPr>
          <p:spPr>
            <a:xfrm>
              <a:off x="3008050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99;p32">
              <a:extLst>
                <a:ext uri="{FF2B5EF4-FFF2-40B4-BE49-F238E27FC236}">
                  <a16:creationId xmlns:a16="http://schemas.microsoft.com/office/drawing/2014/main" id="{EE019A69-7E03-A6EA-CD03-A3A0DE3D9D3E}"/>
                </a:ext>
              </a:extLst>
            </p:cNvPr>
            <p:cNvSpPr/>
            <p:nvPr/>
          </p:nvSpPr>
          <p:spPr>
            <a:xfrm>
              <a:off x="3566400" y="434850"/>
              <a:ext cx="487175" cy="76850"/>
            </a:xfrm>
            <a:custGeom>
              <a:avLst/>
              <a:gdLst/>
              <a:ahLst/>
              <a:cxnLst/>
              <a:rect l="l" t="t" r="r" b="b"/>
              <a:pathLst>
                <a:path w="19487" h="3074" extrusionOk="0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91D7B054-D6C0-0EC7-7097-433A5E8CC368}"/>
              </a:ext>
            </a:extLst>
          </p:cNvPr>
          <p:cNvSpPr/>
          <p:nvPr/>
        </p:nvSpPr>
        <p:spPr>
          <a:xfrm>
            <a:off x="6697405" y="2079667"/>
            <a:ext cx="1960754" cy="14039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uy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Thợ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sư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Cam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81FDCE7-9B91-68F5-0663-89341D2989DF}"/>
              </a:ext>
            </a:extLst>
          </p:cNvPr>
          <p:cNvSpPr/>
          <p:nvPr/>
        </p:nvSpPr>
        <p:spPr>
          <a:xfrm>
            <a:off x="6697405" y="3480268"/>
            <a:ext cx="1960754" cy="1642039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accent6">
                  <a:shade val="93000"/>
                  <a:satMod val="130000"/>
                </a:schemeClr>
              </a:gs>
              <a:gs pos="0">
                <a:schemeClr val="bg1"/>
              </a:gs>
            </a:gsLst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uy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Thợ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sư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Cam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2884607-F0C4-C254-2A56-751765D2AF3F}"/>
              </a:ext>
            </a:extLst>
          </p:cNvPr>
          <p:cNvSpPr txBox="1"/>
          <p:nvPr/>
        </p:nvSpPr>
        <p:spPr>
          <a:xfrm>
            <a:off x="7042961" y="3965834"/>
            <a:ext cx="13209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E5325"/>
                </a:solidFill>
              </a:rPr>
              <a:t>100%</a:t>
            </a:r>
          </a:p>
          <a:p>
            <a:pPr algn="ctr"/>
            <a:r>
              <a:rPr lang="en-US" sz="1200" b="1" dirty="0" err="1">
                <a:solidFill>
                  <a:srgbClr val="3475CD"/>
                </a:solidFill>
              </a:rPr>
              <a:t>Vật</a:t>
            </a:r>
            <a:r>
              <a:rPr lang="en-US" sz="1200" b="1" dirty="0">
                <a:solidFill>
                  <a:srgbClr val="3475CD"/>
                </a:solidFill>
              </a:rPr>
              <a:t> </a:t>
            </a:r>
            <a:r>
              <a:rPr lang="en-US" sz="1200" b="1" dirty="0" err="1">
                <a:solidFill>
                  <a:srgbClr val="3475CD"/>
                </a:solidFill>
              </a:rPr>
              <a:t>tư</a:t>
            </a:r>
            <a:r>
              <a:rPr lang="en-US" sz="1200" b="1" dirty="0">
                <a:solidFill>
                  <a:srgbClr val="3475CD"/>
                </a:solidFill>
              </a:rPr>
              <a:t> </a:t>
            </a:r>
            <a:r>
              <a:rPr lang="en-US" sz="1200" b="1" dirty="0" err="1">
                <a:solidFill>
                  <a:srgbClr val="3475CD"/>
                </a:solidFill>
              </a:rPr>
              <a:t>chính</a:t>
            </a:r>
            <a:r>
              <a:rPr lang="en-US" sz="1200" b="1" dirty="0">
                <a:solidFill>
                  <a:srgbClr val="3475CD"/>
                </a:solidFill>
              </a:rPr>
              <a:t> </a:t>
            </a:r>
            <a:r>
              <a:rPr lang="en-US" sz="1200" b="1" dirty="0" err="1">
                <a:solidFill>
                  <a:srgbClr val="3475CD"/>
                </a:solidFill>
              </a:rPr>
              <a:t>hãng</a:t>
            </a:r>
            <a:endParaRPr lang="en-US" sz="1200" b="1" dirty="0">
              <a:solidFill>
                <a:srgbClr val="3475CD"/>
              </a:solidFill>
            </a:endParaRP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A2102913-EE6C-3472-9609-7766673819D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159" y="3764021"/>
            <a:ext cx="606773" cy="24757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BB1C931-F65C-41FA-BAEC-221DC3DB4542}"/>
              </a:ext>
            </a:extLst>
          </p:cNvPr>
          <p:cNvCxnSpPr>
            <a:cxnSpLocks/>
          </p:cNvCxnSpPr>
          <p:nvPr/>
        </p:nvCxnSpPr>
        <p:spPr>
          <a:xfrm flipV="1">
            <a:off x="0" y="665747"/>
            <a:ext cx="9144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3042C567-4BC2-4B80-8114-3ECFAD40BF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016104"/>
              </p:ext>
            </p:extLst>
          </p:nvPr>
        </p:nvGraphicFramePr>
        <p:xfrm>
          <a:off x="226905" y="1657092"/>
          <a:ext cx="8676643" cy="8229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750551">
                  <a:extLst>
                    <a:ext uri="{9D8B030D-6E8A-4147-A177-3AD203B41FA5}">
                      <a16:colId xmlns:a16="http://schemas.microsoft.com/office/drawing/2014/main" val="593256524"/>
                    </a:ext>
                  </a:extLst>
                </a:gridCol>
                <a:gridCol w="6926092">
                  <a:extLst>
                    <a:ext uri="{9D8B030D-6E8A-4147-A177-3AD203B41FA5}">
                      <a16:colId xmlns:a16="http://schemas.microsoft.com/office/drawing/2014/main" val="5979646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Khách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Hàng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3572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Năm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Sinh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882599"/>
                  </a:ext>
                </a:extLst>
              </a:tr>
              <a:tr h="22520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Địa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Chỉ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977655"/>
                  </a:ext>
                </a:extLst>
              </a:tr>
            </a:tbl>
          </a:graphicData>
        </a:graphic>
      </p:graphicFrame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B574307C-D1D6-428A-852A-690A782CED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182376"/>
              </p:ext>
            </p:extLst>
          </p:nvPr>
        </p:nvGraphicFramePr>
        <p:xfrm>
          <a:off x="228597" y="2525613"/>
          <a:ext cx="8686803" cy="1204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1">
                  <a:extLst>
                    <a:ext uri="{9D8B030D-6E8A-4147-A177-3AD203B41FA5}">
                      <a16:colId xmlns:a16="http://schemas.microsoft.com/office/drawing/2014/main" val="503830020"/>
                    </a:ext>
                  </a:extLst>
                </a:gridCol>
                <a:gridCol w="1987973">
                  <a:extLst>
                    <a:ext uri="{9D8B030D-6E8A-4147-A177-3AD203B41FA5}">
                      <a16:colId xmlns:a16="http://schemas.microsoft.com/office/drawing/2014/main" val="150373945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901922227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480040125"/>
                    </a:ext>
                  </a:extLst>
                </a:gridCol>
                <a:gridCol w="1898229">
                  <a:extLst>
                    <a:ext uri="{9D8B030D-6E8A-4147-A177-3AD203B41FA5}">
                      <a16:colId xmlns:a16="http://schemas.microsoft.com/office/drawing/2014/main" val="1495589497"/>
                    </a:ext>
                  </a:extLst>
                </a:gridCol>
              </a:tblGrid>
              <a:tr h="21040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Nội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Diện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tích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Đơn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giá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Thành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Tiền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Tiền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292267"/>
                  </a:ext>
                </a:extLst>
              </a:tr>
              <a:tr h="24944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Móng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cốc</a:t>
                      </a:r>
                      <a:endParaRPr lang="en-US" sz="1200" dirty="0"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…..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M2 x </a:t>
                      </a:r>
                      <a:r>
                        <a:rPr lang="en-US" sz="1200" dirty="0"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5.800.000 VNĐ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VNĐ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chemeClr val="bg1"/>
                        </a:solidFill>
                        <a:highlight>
                          <a:srgbClr val="FF00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endParaRPr lang="en-US" sz="1200" dirty="0">
                        <a:solidFill>
                          <a:schemeClr val="bg1"/>
                        </a:solidFill>
                        <a:highlight>
                          <a:srgbClr val="FF00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endParaRPr lang="en-US" sz="1200" dirty="0">
                        <a:solidFill>
                          <a:schemeClr val="bg1"/>
                        </a:solidFill>
                        <a:highlight>
                          <a:srgbClr val="FF00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en-US" sz="1200" dirty="0">
                          <a:solidFill>
                            <a:schemeClr val="bg1"/>
                          </a:solidFill>
                          <a:highlight>
                            <a:srgbClr val="FF00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VNĐ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574960"/>
                  </a:ext>
                </a:extLst>
              </a:tr>
              <a:tr h="249446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Tầng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5.800.000 VNĐ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VNĐ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solidFill>
                            <a:schemeClr val="bg1"/>
                          </a:solidFill>
                          <a:highlight>
                            <a:srgbClr val="FF00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VNĐ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46048"/>
                  </a:ext>
                </a:extLst>
              </a:tr>
              <a:tr h="320105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Sàn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mái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…..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M2 </a:t>
                      </a:r>
                      <a:r>
                        <a:rPr 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 15%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5.800.000 VNĐ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VNĐ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31917"/>
                  </a:ext>
                </a:extLst>
              </a:tr>
            </a:tbl>
          </a:graphicData>
        </a:graphic>
      </p:graphicFrame>
      <p:pic>
        <p:nvPicPr>
          <p:cNvPr id="7" name="Picture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6" r="18803"/>
          <a:stretch/>
        </p:blipFill>
        <p:spPr bwMode="auto">
          <a:xfrm>
            <a:off x="6629400" y="4800600"/>
            <a:ext cx="2122805" cy="17481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C:\Users\ThangNgo\Downloads\Con dau_preview_rev_1 (1)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032465"/>
            <a:ext cx="1760220" cy="150304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7306786" y="4751517"/>
            <a:ext cx="9845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/>
              <a:t>GIÁM ĐỐC</a:t>
            </a:r>
            <a:endParaRPr lang="vi-VN" sz="1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C944B9-FB77-EDAD-1AA1-C9B9A651945C}"/>
              </a:ext>
            </a:extLst>
          </p:cNvPr>
          <p:cNvSpPr txBox="1"/>
          <p:nvPr/>
        </p:nvSpPr>
        <p:spPr>
          <a:xfrm>
            <a:off x="218436" y="860687"/>
            <a:ext cx="8707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VINADUY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gửi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quý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Khách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trọn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MÁI BẰNG</a:t>
            </a:r>
          </a:p>
          <a:p>
            <a:pPr marL="171450" indent="-171450">
              <a:buFontTx/>
              <a:buChar char="-"/>
            </a:pP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cấu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móng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MÓNG CỐC, MÓNG ĐƠN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198EB7-697A-8629-E36A-279CB17B137A}"/>
              </a:ext>
            </a:extLst>
          </p:cNvPr>
          <p:cNvSpPr txBox="1"/>
          <p:nvPr/>
        </p:nvSpPr>
        <p:spPr>
          <a:xfrm>
            <a:off x="6999605" y="6365823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Hoài</a:t>
            </a:r>
            <a:endParaRPr lang="en-US" sz="1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559E2B-E735-DF39-08E8-2E7C71E48CEC}"/>
              </a:ext>
            </a:extLst>
          </p:cNvPr>
          <p:cNvSpPr txBox="1"/>
          <p:nvPr/>
        </p:nvSpPr>
        <p:spPr>
          <a:xfrm>
            <a:off x="3772112" y="109311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none" dirty="0">
                <a:solidFill>
                  <a:schemeClr val="bg1"/>
                </a:solidFill>
                <a:latin typeface="+mn-lt"/>
              </a:rPr>
              <a:t>BẢNG BÁO GIÁ CHI TIẾT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28796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11323D5-C936-CEBD-6276-0E1FC343C6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1" t="33375" r="23486" b="-1"/>
          <a:stretch/>
        </p:blipFill>
        <p:spPr>
          <a:xfrm>
            <a:off x="541947" y="2130157"/>
            <a:ext cx="3496653" cy="20509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906F6B-E662-1A05-8F2C-3E81D9C7ED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8" r="11808"/>
          <a:stretch/>
        </p:blipFill>
        <p:spPr>
          <a:xfrm>
            <a:off x="6108147" y="819485"/>
            <a:ext cx="2405158" cy="1679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7" name="Google Shape;1348;p49">
            <a:extLst>
              <a:ext uri="{FF2B5EF4-FFF2-40B4-BE49-F238E27FC236}">
                <a16:creationId xmlns:a16="http://schemas.microsoft.com/office/drawing/2014/main" id="{6D9C4233-A2A3-A525-0561-E6992CF39232}"/>
              </a:ext>
            </a:extLst>
          </p:cNvPr>
          <p:cNvGrpSpPr/>
          <p:nvPr/>
        </p:nvGrpSpPr>
        <p:grpSpPr>
          <a:xfrm>
            <a:off x="4400117" y="2799924"/>
            <a:ext cx="841062" cy="735034"/>
            <a:chOff x="9626723" y="5526313"/>
            <a:chExt cx="720002" cy="647256"/>
          </a:xfrm>
        </p:grpSpPr>
        <p:sp>
          <p:nvSpPr>
            <p:cNvPr id="20" name="Google Shape;1349;p49">
              <a:extLst>
                <a:ext uri="{FF2B5EF4-FFF2-40B4-BE49-F238E27FC236}">
                  <a16:creationId xmlns:a16="http://schemas.microsoft.com/office/drawing/2014/main" id="{76C9F0F0-B2CE-E372-CA00-4CECE3E4D288}"/>
                </a:ext>
              </a:extLst>
            </p:cNvPr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350;p49">
              <a:extLst>
                <a:ext uri="{FF2B5EF4-FFF2-40B4-BE49-F238E27FC236}">
                  <a16:creationId xmlns:a16="http://schemas.microsoft.com/office/drawing/2014/main" id="{FF281731-C55D-E054-5794-F0DDDB3CB3E5}"/>
                </a:ext>
              </a:extLst>
            </p:cNvPr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351;p49">
              <a:extLst>
                <a:ext uri="{FF2B5EF4-FFF2-40B4-BE49-F238E27FC236}">
                  <a16:creationId xmlns:a16="http://schemas.microsoft.com/office/drawing/2014/main" id="{FEA4CF82-0F37-7B1B-F5CF-60FB76E32A29}"/>
                </a:ext>
              </a:extLst>
            </p:cNvPr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352;p49">
              <a:extLst>
                <a:ext uri="{FF2B5EF4-FFF2-40B4-BE49-F238E27FC236}">
                  <a16:creationId xmlns:a16="http://schemas.microsoft.com/office/drawing/2014/main" id="{0E0B9A76-EEE3-49F1-51F3-C049E3DFDBC1}"/>
                </a:ext>
              </a:extLst>
            </p:cNvPr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353;p49">
              <a:extLst>
                <a:ext uri="{FF2B5EF4-FFF2-40B4-BE49-F238E27FC236}">
                  <a16:creationId xmlns:a16="http://schemas.microsoft.com/office/drawing/2014/main" id="{5F0AA660-3FD1-98B1-DD44-5D893BA8CBE7}"/>
                </a:ext>
              </a:extLst>
            </p:cNvPr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354;p49">
              <a:extLst>
                <a:ext uri="{FF2B5EF4-FFF2-40B4-BE49-F238E27FC236}">
                  <a16:creationId xmlns:a16="http://schemas.microsoft.com/office/drawing/2014/main" id="{AEEB00E7-CF5F-7557-CCEB-478A916476DC}"/>
                </a:ext>
              </a:extLst>
            </p:cNvPr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355;p49">
              <a:extLst>
                <a:ext uri="{FF2B5EF4-FFF2-40B4-BE49-F238E27FC236}">
                  <a16:creationId xmlns:a16="http://schemas.microsoft.com/office/drawing/2014/main" id="{7D2ACA5C-6865-D52A-480E-3DD0FC02A29D}"/>
                </a:ext>
              </a:extLst>
            </p:cNvPr>
            <p:cNvSpPr/>
            <p:nvPr/>
          </p:nvSpPr>
          <p:spPr>
            <a:xfrm>
              <a:off x="10198227" y="5672808"/>
              <a:ext cx="47838" cy="83066"/>
            </a:xfrm>
            <a:custGeom>
              <a:avLst/>
              <a:gdLst/>
              <a:ahLst/>
              <a:cxnLst/>
              <a:rect l="l" t="t" r="r" b="b"/>
              <a:pathLst>
                <a:path w="94" h="163" extrusionOk="0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356;p49">
              <a:extLst>
                <a:ext uri="{FF2B5EF4-FFF2-40B4-BE49-F238E27FC236}">
                  <a16:creationId xmlns:a16="http://schemas.microsoft.com/office/drawing/2014/main" id="{CD13C2B6-E4B7-90C1-7635-4069939A3133}"/>
                </a:ext>
              </a:extLst>
            </p:cNvPr>
            <p:cNvSpPr/>
            <p:nvPr/>
          </p:nvSpPr>
          <p:spPr>
            <a:xfrm>
              <a:off x="10197835" y="5944589"/>
              <a:ext cx="48230" cy="83066"/>
            </a:xfrm>
            <a:custGeom>
              <a:avLst/>
              <a:gdLst/>
              <a:ahLst/>
              <a:cxnLst/>
              <a:rect l="l" t="t" r="r" b="b"/>
              <a:pathLst>
                <a:path w="95" h="163" extrusionOk="0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357;p49">
              <a:extLst>
                <a:ext uri="{FF2B5EF4-FFF2-40B4-BE49-F238E27FC236}">
                  <a16:creationId xmlns:a16="http://schemas.microsoft.com/office/drawing/2014/main" id="{7C85968A-5144-AED5-F0FA-8F225B8D2231}"/>
                </a:ext>
              </a:extLst>
            </p:cNvPr>
            <p:cNvSpPr/>
            <p:nvPr/>
          </p:nvSpPr>
          <p:spPr>
            <a:xfrm>
              <a:off x="9938649" y="6122111"/>
              <a:ext cx="96263" cy="4124"/>
            </a:xfrm>
            <a:custGeom>
              <a:avLst/>
              <a:gdLst/>
              <a:ahLst/>
              <a:cxnLst/>
              <a:rect l="l" t="t" r="r" b="b"/>
              <a:pathLst>
                <a:path w="189" h="8" extrusionOk="0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358;p49">
              <a:extLst>
                <a:ext uri="{FF2B5EF4-FFF2-40B4-BE49-F238E27FC236}">
                  <a16:creationId xmlns:a16="http://schemas.microsoft.com/office/drawing/2014/main" id="{347F89F6-7858-E721-BA0C-A3BE98DCC49C}"/>
                </a:ext>
              </a:extLst>
            </p:cNvPr>
            <p:cNvSpPr/>
            <p:nvPr/>
          </p:nvSpPr>
          <p:spPr>
            <a:xfrm>
              <a:off x="9728084" y="5944196"/>
              <a:ext cx="47838" cy="83066"/>
            </a:xfrm>
            <a:custGeom>
              <a:avLst/>
              <a:gdLst/>
              <a:ahLst/>
              <a:cxnLst/>
              <a:rect l="l" t="t" r="r" b="b"/>
              <a:pathLst>
                <a:path w="94" h="163" extrusionOk="0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359;p49">
              <a:extLst>
                <a:ext uri="{FF2B5EF4-FFF2-40B4-BE49-F238E27FC236}">
                  <a16:creationId xmlns:a16="http://schemas.microsoft.com/office/drawing/2014/main" id="{04073AEB-D2AD-78E7-17E0-FB2D32935F45}"/>
                </a:ext>
              </a:extLst>
            </p:cNvPr>
            <p:cNvSpPr/>
            <p:nvPr/>
          </p:nvSpPr>
          <p:spPr>
            <a:xfrm>
              <a:off x="9728084" y="5672219"/>
              <a:ext cx="48230" cy="83066"/>
            </a:xfrm>
            <a:custGeom>
              <a:avLst/>
              <a:gdLst/>
              <a:ahLst/>
              <a:cxnLst/>
              <a:rect l="l" t="t" r="r" b="b"/>
              <a:pathLst>
                <a:path w="95" h="163" extrusionOk="0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360;p49">
              <a:extLst>
                <a:ext uri="{FF2B5EF4-FFF2-40B4-BE49-F238E27FC236}">
                  <a16:creationId xmlns:a16="http://schemas.microsoft.com/office/drawing/2014/main" id="{30E9569F-3AA3-477C-4757-4B57AE3BFF2C}"/>
                </a:ext>
              </a:extLst>
            </p:cNvPr>
            <p:cNvSpPr/>
            <p:nvPr/>
          </p:nvSpPr>
          <p:spPr>
            <a:xfrm>
              <a:off x="9939237" y="5573835"/>
              <a:ext cx="96263" cy="4124"/>
            </a:xfrm>
            <a:custGeom>
              <a:avLst/>
              <a:gdLst/>
              <a:ahLst/>
              <a:cxnLst/>
              <a:rect l="l" t="t" r="r" b="b"/>
              <a:pathLst>
                <a:path w="189" h="8" extrusionOk="0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641EDE9-78E2-C792-D11D-2B3135A91268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5018066" y="1659403"/>
            <a:ext cx="1090081" cy="1122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9591B6E-819E-AC03-C220-2AB9FE72D069}"/>
              </a:ext>
            </a:extLst>
          </p:cNvPr>
          <p:cNvCxnSpPr>
            <a:cxnSpLocks/>
            <a:stCxn id="23" idx="5"/>
            <a:endCxn id="34" idx="1"/>
          </p:cNvCxnSpPr>
          <p:nvPr/>
        </p:nvCxnSpPr>
        <p:spPr>
          <a:xfrm>
            <a:off x="5212388" y="3235260"/>
            <a:ext cx="905069" cy="1586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BE7958E-8ACB-468B-3B71-037E7D3D0CA9}"/>
              </a:ext>
            </a:extLst>
          </p:cNvPr>
          <p:cNvCxnSpPr>
            <a:cxnSpLocks/>
            <a:stCxn id="22" idx="4"/>
            <a:endCxn id="38" idx="1"/>
          </p:cNvCxnSpPr>
          <p:nvPr/>
        </p:nvCxnSpPr>
        <p:spPr>
          <a:xfrm>
            <a:off x="4982162" y="3534958"/>
            <a:ext cx="1124947" cy="17655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9F4C008-8067-9511-8D5A-3D1ED19BDDC4}"/>
              </a:ext>
            </a:extLst>
          </p:cNvPr>
          <p:cNvCxnSpPr>
            <a:cxnSpLocks/>
            <a:stCxn id="8" idx="3"/>
            <a:endCxn id="24" idx="2"/>
          </p:cNvCxnSpPr>
          <p:nvPr/>
        </p:nvCxnSpPr>
        <p:spPr>
          <a:xfrm>
            <a:off x="4038600" y="3155643"/>
            <a:ext cx="361517" cy="118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Picture 64">
            <a:extLst>
              <a:ext uri="{FF2B5EF4-FFF2-40B4-BE49-F238E27FC236}">
                <a16:creationId xmlns:a16="http://schemas.microsoft.com/office/drawing/2014/main" id="{EEDBDF9B-892C-9E87-B437-2B74CC64CB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7" b="2507"/>
          <a:stretch/>
        </p:blipFill>
        <p:spPr>
          <a:xfrm>
            <a:off x="535788" y="959281"/>
            <a:ext cx="1722741" cy="10909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8C79E0FD-EFC2-C07F-1531-0582933606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5" b="6785"/>
          <a:stretch/>
        </p:blipFill>
        <p:spPr>
          <a:xfrm>
            <a:off x="2320750" y="933968"/>
            <a:ext cx="1722482" cy="11162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object 18">
            <a:extLst>
              <a:ext uri="{FF2B5EF4-FFF2-40B4-BE49-F238E27FC236}">
                <a16:creationId xmlns:a16="http://schemas.microsoft.com/office/drawing/2014/main" id="{648BC737-8E11-E8C3-ABBE-EFAC46D86A6B}"/>
              </a:ext>
            </a:extLst>
          </p:cNvPr>
          <p:cNvSpPr txBox="1"/>
          <p:nvPr/>
        </p:nvSpPr>
        <p:spPr>
          <a:xfrm>
            <a:off x="5529239" y="212816"/>
            <a:ext cx="256444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i="1" spc="-70" dirty="0">
                <a:solidFill>
                  <a:schemeClr val="bg1"/>
                </a:solidFill>
                <a:latin typeface="Carlito"/>
                <a:cs typeface="Carlito"/>
              </a:rPr>
              <a:t>(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Móng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đơn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–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Thi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công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theo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bản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vẽ</a:t>
            </a:r>
            <a:r>
              <a:rPr sz="1400" i="1" spc="-70" dirty="0">
                <a:solidFill>
                  <a:schemeClr val="bg1"/>
                </a:solidFill>
                <a:latin typeface="Carlito"/>
                <a:cs typeface="Carlito"/>
              </a:rPr>
              <a:t>)</a:t>
            </a:r>
            <a:endParaRPr sz="1400" dirty="0">
              <a:solidFill>
                <a:schemeClr val="bg1"/>
              </a:solidFill>
              <a:latin typeface="Carlito"/>
              <a:cs typeface="Carlit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C75B28-E03F-86E9-264A-AB67D21616D7}"/>
              </a:ext>
            </a:extLst>
          </p:cNvPr>
          <p:cNvSpPr txBox="1"/>
          <p:nvPr/>
        </p:nvSpPr>
        <p:spPr>
          <a:xfrm>
            <a:off x="3723709" y="96118"/>
            <a:ext cx="1661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MÓNG CỐC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7818C41-EE40-ED13-016C-F04487D9FFBD}"/>
              </a:ext>
            </a:extLst>
          </p:cNvPr>
          <p:cNvSpPr txBox="1"/>
          <p:nvPr/>
        </p:nvSpPr>
        <p:spPr>
          <a:xfrm>
            <a:off x="465389" y="4668295"/>
            <a:ext cx="44826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vi-VN" sz="1100" b="0" i="0" dirty="0">
                <a:solidFill>
                  <a:srgbClr val="222222"/>
                </a:solidFill>
                <a:effectLst/>
                <a:latin typeface="Roboto" panose="020B0604020202020204" pitchFamily="2" charset="0"/>
              </a:rPr>
              <a:t>Kích thước móng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B0604020202020204" pitchFamily="2" charset="0"/>
              </a:rPr>
              <a:t> </a:t>
            </a:r>
            <a:r>
              <a:rPr lang="vi-VN" sz="1100" b="0" i="0" dirty="0">
                <a:solidFill>
                  <a:srgbClr val="222222"/>
                </a:solidFill>
                <a:effectLst/>
                <a:latin typeface="Roboto" panose="020B0604020202020204" pitchFamily="2" charset="0"/>
              </a:rPr>
              <a:t>: (800-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B0604020202020204" pitchFamily="2" charset="0"/>
              </a:rPr>
              <a:t>8</a:t>
            </a:r>
            <a:r>
              <a:rPr lang="vi-VN" sz="1100" b="0" i="0" dirty="0">
                <a:solidFill>
                  <a:srgbClr val="222222"/>
                </a:solidFill>
                <a:effectLst/>
                <a:latin typeface="Roboto" panose="020B0604020202020204" pitchFamily="2" charset="0"/>
              </a:rPr>
              <a:t>00mm)x350 (mm).</a:t>
            </a:r>
          </a:p>
          <a:p>
            <a:pPr marL="171450" indent="-171450">
              <a:buFontTx/>
              <a:buChar char="-"/>
            </a:pPr>
            <a:r>
              <a:rPr lang="vi-VN" sz="1100" b="0" i="0" dirty="0">
                <a:solidFill>
                  <a:srgbClr val="222222"/>
                </a:solidFill>
                <a:effectLst/>
                <a:latin typeface="Roboto" panose="020B0604020202020204" pitchFamily="2" charset="0"/>
              </a:rPr>
              <a:t>Kích thước dầm móng: 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B0604020202020204" pitchFamily="2" charset="0"/>
              </a:rPr>
              <a:t>25</a:t>
            </a:r>
            <a:r>
              <a:rPr lang="vi-VN" sz="1100" b="0" i="0" dirty="0">
                <a:solidFill>
                  <a:srgbClr val="222222"/>
                </a:solidFill>
                <a:effectLst/>
                <a:latin typeface="Roboto" panose="020B0604020202020204" pitchFamily="2" charset="0"/>
              </a:rPr>
              <a:t>0x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B0604020202020204" pitchFamily="2" charset="0"/>
              </a:rPr>
              <a:t> </a:t>
            </a:r>
            <a:r>
              <a:rPr lang="en-US" sz="1100" dirty="0">
                <a:solidFill>
                  <a:srgbClr val="222222"/>
                </a:solidFill>
                <a:latin typeface="Roboto" panose="020B0604020202020204" pitchFamily="2" charset="0"/>
              </a:rPr>
              <a:t>4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B0604020202020204" pitchFamily="2" charset="0"/>
              </a:rPr>
              <a:t>00</a:t>
            </a:r>
            <a:r>
              <a:rPr lang="vi-VN" sz="1100" b="0" i="0" dirty="0">
                <a:solidFill>
                  <a:srgbClr val="222222"/>
                </a:solidFill>
                <a:effectLst/>
                <a:latin typeface="Roboto" panose="020B0604020202020204" pitchFamily="2" charset="0"/>
              </a:rPr>
              <a:t> (mm).</a:t>
            </a:r>
          </a:p>
          <a:p>
            <a:pPr marL="171450" indent="-171450">
              <a:buFontTx/>
              <a:buChar char="-"/>
            </a:pPr>
            <a:r>
              <a:rPr lang="en-US" sz="1100" b="0" i="0" dirty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Thép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1100" b="0" i="0" dirty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bản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1100" b="0" i="0" dirty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móng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1100" b="0" i="0" dirty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phổ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1100" b="0" i="0" dirty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thông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: </a:t>
            </a:r>
            <a:r>
              <a:rPr lang="el-GR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Φ1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0a150.</a:t>
            </a:r>
          </a:p>
          <a:p>
            <a:pPr marL="171450" indent="-171450">
              <a:buFontTx/>
              <a:buChar char="-"/>
            </a:pPr>
            <a:r>
              <a:rPr lang="en-US" sz="1100" b="0" i="0" dirty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Thép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1100" b="0" i="0" dirty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dầm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1100" b="0" i="0" dirty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móng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1100" b="0" i="0" dirty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phổ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1100" b="0" i="0" dirty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thông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: </a:t>
            </a:r>
            <a:r>
              <a:rPr lang="en-US" sz="1100" b="0" i="0" dirty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thép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1100" b="0" i="0" dirty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dọc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 5</a:t>
            </a:r>
            <a:r>
              <a:rPr lang="el-GR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Φ</a:t>
            </a:r>
            <a:r>
              <a:rPr lang="en-US" sz="1100" dirty="0">
                <a:solidFill>
                  <a:srgbClr val="222222"/>
                </a:solidFill>
                <a:latin typeface="Roboto" panose="02000000000000000000" pitchFamily="2" charset="0"/>
              </a:rPr>
              <a:t>18</a:t>
            </a:r>
            <a:r>
              <a:rPr lang="el-GR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US" sz="1100" b="0" i="0" dirty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thép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1100" b="0" i="0" dirty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đai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l-GR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Φ8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a150.</a:t>
            </a:r>
            <a:endParaRPr lang="vi-VN" sz="1100" b="0" i="0" dirty="0">
              <a:solidFill>
                <a:srgbClr val="222222"/>
              </a:solidFill>
              <a:effectLst/>
              <a:latin typeface="Roboto" panose="02000000000000000000" pitchFamily="2" charset="0"/>
            </a:endParaRPr>
          </a:p>
          <a:p>
            <a:pPr marL="171450" indent="-171450">
              <a:buFontTx/>
              <a:buChar char="-"/>
            </a:pPr>
            <a:r>
              <a:rPr lang="vi-VN" sz="1100" dirty="0">
                <a:solidFill>
                  <a:srgbClr val="222222"/>
                </a:solidFill>
                <a:latin typeface="Roboto" panose="02000000000000000000" pitchFamily="2" charset="0"/>
              </a:rPr>
              <a:t>Bê tông móng sử dụng bê tông mac #250</a:t>
            </a:r>
          </a:p>
          <a:p>
            <a:pPr marL="171450" indent="-171450">
              <a:buFontTx/>
              <a:buChar char="-"/>
            </a:pPr>
            <a:r>
              <a:rPr lang="vi-VN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Sắt cột móng </a:t>
            </a:r>
            <a:r>
              <a:rPr lang="el-GR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Φ</a:t>
            </a:r>
            <a:r>
              <a:rPr lang="vi-VN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1100" dirty="0">
                <a:solidFill>
                  <a:srgbClr val="222222"/>
                </a:solidFill>
                <a:latin typeface="Roboto" panose="02000000000000000000" pitchFamily="2" charset="0"/>
              </a:rPr>
              <a:t>16 - 18</a:t>
            </a:r>
            <a:endParaRPr lang="vi-VN" sz="1100" b="0" i="0" dirty="0">
              <a:solidFill>
                <a:srgbClr val="22222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34" name="Picture 2" descr="Móng đơn (móng cốc) là gì? Cấu tạo và ứng dụng trong xây dựng">
            <a:extLst>
              <a:ext uri="{FF2B5EF4-FFF2-40B4-BE49-F238E27FC236}">
                <a16:creationId xmlns:a16="http://schemas.microsoft.com/office/drawing/2014/main" id="{D859C958-EC86-E2E2-3D39-F2556722EC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2" b="8294"/>
          <a:stretch/>
        </p:blipFill>
        <p:spPr bwMode="auto">
          <a:xfrm>
            <a:off x="6117457" y="2708684"/>
            <a:ext cx="2434804" cy="1370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AEE59B0-9E58-0AA9-B162-51E90497BF7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109" y="4288505"/>
            <a:ext cx="2445152" cy="2024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2926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9906F6B-E662-1A05-8F2C-3E81D9C7ED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3" b="4883"/>
          <a:stretch/>
        </p:blipFill>
        <p:spPr>
          <a:xfrm>
            <a:off x="6052934" y="744884"/>
            <a:ext cx="2445152" cy="1654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7" name="Google Shape;1348;p49">
            <a:extLst>
              <a:ext uri="{FF2B5EF4-FFF2-40B4-BE49-F238E27FC236}">
                <a16:creationId xmlns:a16="http://schemas.microsoft.com/office/drawing/2014/main" id="{6D9C4233-A2A3-A525-0561-E6992CF39232}"/>
              </a:ext>
            </a:extLst>
          </p:cNvPr>
          <p:cNvGrpSpPr/>
          <p:nvPr/>
        </p:nvGrpSpPr>
        <p:grpSpPr>
          <a:xfrm>
            <a:off x="4495800" y="2814212"/>
            <a:ext cx="841062" cy="735034"/>
            <a:chOff x="9626723" y="5526313"/>
            <a:chExt cx="720002" cy="647256"/>
          </a:xfrm>
        </p:grpSpPr>
        <p:sp>
          <p:nvSpPr>
            <p:cNvPr id="20" name="Google Shape;1349;p49">
              <a:extLst>
                <a:ext uri="{FF2B5EF4-FFF2-40B4-BE49-F238E27FC236}">
                  <a16:creationId xmlns:a16="http://schemas.microsoft.com/office/drawing/2014/main" id="{76C9F0F0-B2CE-E372-CA00-4CECE3E4D288}"/>
                </a:ext>
              </a:extLst>
            </p:cNvPr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350;p49">
              <a:extLst>
                <a:ext uri="{FF2B5EF4-FFF2-40B4-BE49-F238E27FC236}">
                  <a16:creationId xmlns:a16="http://schemas.microsoft.com/office/drawing/2014/main" id="{FF281731-C55D-E054-5794-F0DDDB3CB3E5}"/>
                </a:ext>
              </a:extLst>
            </p:cNvPr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351;p49">
              <a:extLst>
                <a:ext uri="{FF2B5EF4-FFF2-40B4-BE49-F238E27FC236}">
                  <a16:creationId xmlns:a16="http://schemas.microsoft.com/office/drawing/2014/main" id="{FEA4CF82-0F37-7B1B-F5CF-60FB76E32A29}"/>
                </a:ext>
              </a:extLst>
            </p:cNvPr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352;p49">
              <a:extLst>
                <a:ext uri="{FF2B5EF4-FFF2-40B4-BE49-F238E27FC236}">
                  <a16:creationId xmlns:a16="http://schemas.microsoft.com/office/drawing/2014/main" id="{0E0B9A76-EEE3-49F1-51F3-C049E3DFDBC1}"/>
                </a:ext>
              </a:extLst>
            </p:cNvPr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353;p49">
              <a:extLst>
                <a:ext uri="{FF2B5EF4-FFF2-40B4-BE49-F238E27FC236}">
                  <a16:creationId xmlns:a16="http://schemas.microsoft.com/office/drawing/2014/main" id="{5F0AA660-3FD1-98B1-DD44-5D893BA8CBE7}"/>
                </a:ext>
              </a:extLst>
            </p:cNvPr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354;p49">
              <a:extLst>
                <a:ext uri="{FF2B5EF4-FFF2-40B4-BE49-F238E27FC236}">
                  <a16:creationId xmlns:a16="http://schemas.microsoft.com/office/drawing/2014/main" id="{AEEB00E7-CF5F-7557-CCEB-478A916476DC}"/>
                </a:ext>
              </a:extLst>
            </p:cNvPr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355;p49">
              <a:extLst>
                <a:ext uri="{FF2B5EF4-FFF2-40B4-BE49-F238E27FC236}">
                  <a16:creationId xmlns:a16="http://schemas.microsoft.com/office/drawing/2014/main" id="{7D2ACA5C-6865-D52A-480E-3DD0FC02A29D}"/>
                </a:ext>
              </a:extLst>
            </p:cNvPr>
            <p:cNvSpPr/>
            <p:nvPr/>
          </p:nvSpPr>
          <p:spPr>
            <a:xfrm>
              <a:off x="10198227" y="5672808"/>
              <a:ext cx="47838" cy="83066"/>
            </a:xfrm>
            <a:custGeom>
              <a:avLst/>
              <a:gdLst/>
              <a:ahLst/>
              <a:cxnLst/>
              <a:rect l="l" t="t" r="r" b="b"/>
              <a:pathLst>
                <a:path w="94" h="163" extrusionOk="0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356;p49">
              <a:extLst>
                <a:ext uri="{FF2B5EF4-FFF2-40B4-BE49-F238E27FC236}">
                  <a16:creationId xmlns:a16="http://schemas.microsoft.com/office/drawing/2014/main" id="{CD13C2B6-E4B7-90C1-7635-4069939A3133}"/>
                </a:ext>
              </a:extLst>
            </p:cNvPr>
            <p:cNvSpPr/>
            <p:nvPr/>
          </p:nvSpPr>
          <p:spPr>
            <a:xfrm>
              <a:off x="10197835" y="5944589"/>
              <a:ext cx="48230" cy="83066"/>
            </a:xfrm>
            <a:custGeom>
              <a:avLst/>
              <a:gdLst/>
              <a:ahLst/>
              <a:cxnLst/>
              <a:rect l="l" t="t" r="r" b="b"/>
              <a:pathLst>
                <a:path w="95" h="163" extrusionOk="0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357;p49">
              <a:extLst>
                <a:ext uri="{FF2B5EF4-FFF2-40B4-BE49-F238E27FC236}">
                  <a16:creationId xmlns:a16="http://schemas.microsoft.com/office/drawing/2014/main" id="{7C85968A-5144-AED5-F0FA-8F225B8D2231}"/>
                </a:ext>
              </a:extLst>
            </p:cNvPr>
            <p:cNvSpPr/>
            <p:nvPr/>
          </p:nvSpPr>
          <p:spPr>
            <a:xfrm>
              <a:off x="9938649" y="6122111"/>
              <a:ext cx="96263" cy="4124"/>
            </a:xfrm>
            <a:custGeom>
              <a:avLst/>
              <a:gdLst/>
              <a:ahLst/>
              <a:cxnLst/>
              <a:rect l="l" t="t" r="r" b="b"/>
              <a:pathLst>
                <a:path w="189" h="8" extrusionOk="0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358;p49">
              <a:extLst>
                <a:ext uri="{FF2B5EF4-FFF2-40B4-BE49-F238E27FC236}">
                  <a16:creationId xmlns:a16="http://schemas.microsoft.com/office/drawing/2014/main" id="{347F89F6-7858-E721-BA0C-A3BE98DCC49C}"/>
                </a:ext>
              </a:extLst>
            </p:cNvPr>
            <p:cNvSpPr/>
            <p:nvPr/>
          </p:nvSpPr>
          <p:spPr>
            <a:xfrm>
              <a:off x="9728084" y="5944196"/>
              <a:ext cx="47838" cy="83066"/>
            </a:xfrm>
            <a:custGeom>
              <a:avLst/>
              <a:gdLst/>
              <a:ahLst/>
              <a:cxnLst/>
              <a:rect l="l" t="t" r="r" b="b"/>
              <a:pathLst>
                <a:path w="94" h="163" extrusionOk="0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359;p49">
              <a:extLst>
                <a:ext uri="{FF2B5EF4-FFF2-40B4-BE49-F238E27FC236}">
                  <a16:creationId xmlns:a16="http://schemas.microsoft.com/office/drawing/2014/main" id="{04073AEB-D2AD-78E7-17E0-FB2D32935F45}"/>
                </a:ext>
              </a:extLst>
            </p:cNvPr>
            <p:cNvSpPr/>
            <p:nvPr/>
          </p:nvSpPr>
          <p:spPr>
            <a:xfrm>
              <a:off x="9728084" y="5672219"/>
              <a:ext cx="48230" cy="83066"/>
            </a:xfrm>
            <a:custGeom>
              <a:avLst/>
              <a:gdLst/>
              <a:ahLst/>
              <a:cxnLst/>
              <a:rect l="l" t="t" r="r" b="b"/>
              <a:pathLst>
                <a:path w="95" h="163" extrusionOk="0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360;p49">
              <a:extLst>
                <a:ext uri="{FF2B5EF4-FFF2-40B4-BE49-F238E27FC236}">
                  <a16:creationId xmlns:a16="http://schemas.microsoft.com/office/drawing/2014/main" id="{30E9569F-3AA3-477C-4757-4B57AE3BFF2C}"/>
                </a:ext>
              </a:extLst>
            </p:cNvPr>
            <p:cNvSpPr/>
            <p:nvPr/>
          </p:nvSpPr>
          <p:spPr>
            <a:xfrm>
              <a:off x="9939237" y="5573835"/>
              <a:ext cx="96263" cy="4124"/>
            </a:xfrm>
            <a:custGeom>
              <a:avLst/>
              <a:gdLst/>
              <a:ahLst/>
              <a:cxnLst/>
              <a:rect l="l" t="t" r="r" b="b"/>
              <a:pathLst>
                <a:path w="189" h="8" extrusionOk="0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641EDE9-78E2-C792-D11D-2B3135A91268}"/>
              </a:ext>
            </a:extLst>
          </p:cNvPr>
          <p:cNvCxnSpPr>
            <a:cxnSpLocks/>
            <a:stCxn id="20" idx="7"/>
            <a:endCxn id="10" idx="1"/>
          </p:cNvCxnSpPr>
          <p:nvPr/>
        </p:nvCxnSpPr>
        <p:spPr>
          <a:xfrm flipV="1">
            <a:off x="5147228" y="1572261"/>
            <a:ext cx="905706" cy="12699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9591B6E-819E-AC03-C220-2AB9FE72D069}"/>
              </a:ext>
            </a:extLst>
          </p:cNvPr>
          <p:cNvCxnSpPr>
            <a:cxnSpLocks/>
            <a:stCxn id="23" idx="5"/>
            <a:endCxn id="34" idx="1"/>
          </p:cNvCxnSpPr>
          <p:nvPr/>
        </p:nvCxnSpPr>
        <p:spPr>
          <a:xfrm>
            <a:off x="5308071" y="3249548"/>
            <a:ext cx="744863" cy="144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BE7958E-8ACB-468B-3B71-037E7D3D0CA9}"/>
              </a:ext>
            </a:extLst>
          </p:cNvPr>
          <p:cNvCxnSpPr>
            <a:cxnSpLocks/>
            <a:stCxn id="22" idx="4"/>
            <a:endCxn id="38" idx="1"/>
          </p:cNvCxnSpPr>
          <p:nvPr/>
        </p:nvCxnSpPr>
        <p:spPr>
          <a:xfrm>
            <a:off x="5077845" y="3549246"/>
            <a:ext cx="975089" cy="17014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9F4C008-8067-9511-8D5A-3D1ED19BDDC4}"/>
              </a:ext>
            </a:extLst>
          </p:cNvPr>
          <p:cNvCxnSpPr>
            <a:cxnSpLocks/>
            <a:endCxn id="24" idx="2"/>
          </p:cNvCxnSpPr>
          <p:nvPr/>
        </p:nvCxnSpPr>
        <p:spPr>
          <a:xfrm flipV="1">
            <a:off x="4178564" y="3181735"/>
            <a:ext cx="317236" cy="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66">
            <a:extLst>
              <a:ext uri="{FF2B5EF4-FFF2-40B4-BE49-F238E27FC236}">
                <a16:creationId xmlns:a16="http://schemas.microsoft.com/office/drawing/2014/main" id="{8C79E0FD-EFC2-C07F-1531-0582933606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5" b="2785"/>
          <a:stretch/>
        </p:blipFill>
        <p:spPr>
          <a:xfrm>
            <a:off x="2511784" y="888842"/>
            <a:ext cx="1708864" cy="11073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object 18">
            <a:extLst>
              <a:ext uri="{FF2B5EF4-FFF2-40B4-BE49-F238E27FC236}">
                <a16:creationId xmlns:a16="http://schemas.microsoft.com/office/drawing/2014/main" id="{648BC737-8E11-E8C3-ABBE-EFAC46D86A6B}"/>
              </a:ext>
            </a:extLst>
          </p:cNvPr>
          <p:cNvSpPr txBox="1"/>
          <p:nvPr/>
        </p:nvSpPr>
        <p:spPr>
          <a:xfrm>
            <a:off x="6172200" y="188108"/>
            <a:ext cx="160914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i="1" spc="-70" dirty="0">
                <a:solidFill>
                  <a:schemeClr val="bg1"/>
                </a:solidFill>
                <a:latin typeface="Carlito"/>
                <a:cs typeface="Carlito"/>
              </a:rPr>
              <a:t>(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Thi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công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theo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bản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vẽ</a:t>
            </a:r>
            <a:r>
              <a:rPr sz="1400" i="1" spc="-70" dirty="0">
                <a:solidFill>
                  <a:schemeClr val="bg1"/>
                </a:solidFill>
                <a:latin typeface="Carlito"/>
                <a:cs typeface="Carlito"/>
              </a:rPr>
              <a:t>)</a:t>
            </a:r>
            <a:endParaRPr sz="1400" dirty="0">
              <a:solidFill>
                <a:schemeClr val="bg1"/>
              </a:solidFill>
              <a:latin typeface="Carlito"/>
              <a:cs typeface="Carlito"/>
            </a:endParaRPr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D859C958-EC86-E2E2-3D39-F2556722E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" r="67"/>
          <a:stretch/>
        </p:blipFill>
        <p:spPr bwMode="auto">
          <a:xfrm>
            <a:off x="6052934" y="2708684"/>
            <a:ext cx="2434804" cy="1370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AEE59B0-9E58-0AA9-B162-51E90497BF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0" b="2770"/>
          <a:stretch/>
        </p:blipFill>
        <p:spPr>
          <a:xfrm>
            <a:off x="6052934" y="4388187"/>
            <a:ext cx="2434804" cy="17249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9F0387-BB97-A2CA-6790-E039D6B4634B}"/>
              </a:ext>
            </a:extLst>
          </p:cNvPr>
          <p:cNvSpPr txBox="1"/>
          <p:nvPr/>
        </p:nvSpPr>
        <p:spPr>
          <a:xfrm>
            <a:off x="2438400" y="96118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CHI TIẾT CỘT – DẦM - SÀN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9AED41-7F59-FE69-A1D2-DBE126DEE5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2" b="12702"/>
          <a:stretch/>
        </p:blipFill>
        <p:spPr>
          <a:xfrm>
            <a:off x="685800" y="2166429"/>
            <a:ext cx="3500364" cy="196020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6663AE6-7195-AE7A-1B48-45E31C1F4C5E}"/>
              </a:ext>
            </a:extLst>
          </p:cNvPr>
          <p:cNvSpPr txBox="1"/>
          <p:nvPr/>
        </p:nvSpPr>
        <p:spPr>
          <a:xfrm>
            <a:off x="76200" y="4580189"/>
            <a:ext cx="56256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endParaRPr lang="vi-VN" sz="1100" i="0" dirty="0">
              <a:effectLst/>
              <a:latin typeface="Roboto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BBF7CF-2C42-4EC9-545C-9DB91ACF88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68"/>
          <a:stretch/>
        </p:blipFill>
        <p:spPr bwMode="auto">
          <a:xfrm>
            <a:off x="635413" y="894022"/>
            <a:ext cx="1708864" cy="11073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37A0C7-C63A-5D54-D278-4E90D1AD33F8}"/>
              </a:ext>
            </a:extLst>
          </p:cNvPr>
          <p:cNvSpPr txBox="1"/>
          <p:nvPr/>
        </p:nvSpPr>
        <p:spPr>
          <a:xfrm>
            <a:off x="539144" y="4463138"/>
            <a:ext cx="9016581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610225">
              <a:lnSpc>
                <a:spcPct val="100000"/>
              </a:lnSpc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Sắt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tầng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1-3: Ø16-Ø18,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đai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Ø6</a:t>
            </a:r>
            <a:r>
              <a:rPr lang="vi-V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A200  </a:t>
            </a:r>
            <a:endParaRPr lang="vi-VN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610225"/>
            <a:r>
              <a:rPr lang="en-US" sz="12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12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 tông móng sử dụng bê tông mac #250</a:t>
            </a:r>
            <a:endParaRPr lang="en-US" sz="12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610225">
              <a:lnSpc>
                <a:spcPct val="100000"/>
              </a:lnSpc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Dầm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Ø18,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đai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Ø6 A200  </a:t>
            </a:r>
            <a:endParaRPr lang="vi-VN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Sàn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Ø10 A200 ,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đan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endParaRPr lang="vi-VN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610225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502513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8A058269-2E33-EF83-B30A-E9A3C7A959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8"/>
          <a:stretch/>
        </p:blipFill>
        <p:spPr>
          <a:xfrm>
            <a:off x="152400" y="990600"/>
            <a:ext cx="2590800" cy="18630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5ED5112-1C7C-DA38-6E3E-790A1DE4D0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054" y="1004012"/>
            <a:ext cx="2729345" cy="18280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A04A9240-F44C-85EA-EB80-AA9190C27E5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0" t="6667" r="3222" b="20000"/>
          <a:stretch/>
        </p:blipFill>
        <p:spPr>
          <a:xfrm>
            <a:off x="6230898" y="1017424"/>
            <a:ext cx="2641708" cy="18145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BB05EBA-45D1-B6D5-F359-CB82A51780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657600"/>
            <a:ext cx="2590800" cy="19417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49931AD-7C4B-D093-5F42-E7806DF86DB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48"/>
          <a:stretch/>
        </p:blipFill>
        <p:spPr>
          <a:xfrm>
            <a:off x="3138055" y="3678382"/>
            <a:ext cx="2729345" cy="19209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311FF75-C299-A5A2-0BA8-0BD34B7175F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"/>
          <a:stretch/>
        </p:blipFill>
        <p:spPr>
          <a:xfrm>
            <a:off x="6230897" y="3678382"/>
            <a:ext cx="2641708" cy="19209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1" name="object 20">
            <a:extLst>
              <a:ext uri="{FF2B5EF4-FFF2-40B4-BE49-F238E27FC236}">
                <a16:creationId xmlns:a16="http://schemas.microsoft.com/office/drawing/2014/main" id="{2CBC884E-9244-5A67-E6E8-3C7F1A1981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2996497"/>
            <a:ext cx="18288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0" u="none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Bê </a:t>
            </a:r>
            <a:r>
              <a:rPr sz="1400" b="0" u="none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Tông </a:t>
            </a:r>
            <a:r>
              <a:rPr sz="1400" b="0" u="none" spc="-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Tươi</a:t>
            </a:r>
            <a:r>
              <a:rPr sz="1400" b="0" u="none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0" u="none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</a:t>
            </a:r>
            <a:r>
              <a:rPr sz="1400" b="0" u="none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u="none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object 26">
            <a:extLst>
              <a:ext uri="{FF2B5EF4-FFF2-40B4-BE49-F238E27FC236}">
                <a16:creationId xmlns:a16="http://schemas.microsoft.com/office/drawing/2014/main" id="{7DD2C32E-5700-4E12-F031-15FF9C8A0ABD}"/>
              </a:ext>
            </a:extLst>
          </p:cNvPr>
          <p:cNvSpPr txBox="1"/>
          <p:nvPr/>
        </p:nvSpPr>
        <p:spPr>
          <a:xfrm>
            <a:off x="3339672" y="2951350"/>
            <a:ext cx="2294751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 </a:t>
            </a:r>
            <a:r>
              <a:rPr sz="1400" spc="-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Măng</a:t>
            </a:r>
            <a:r>
              <a:rPr lang="en-US" sz="14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PCB 30 </a:t>
            </a:r>
            <a:r>
              <a:rPr lang="en-US" sz="1400" spc="-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hoàng</a:t>
            </a:r>
            <a:r>
              <a:rPr lang="en-US" sz="14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thạch</a:t>
            </a:r>
            <a:r>
              <a:rPr lang="en-US" sz="14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1400" spc="-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14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tương</a:t>
            </a:r>
            <a:r>
              <a:rPr lang="en-US" sz="14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đương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object 21">
            <a:extLst>
              <a:ext uri="{FF2B5EF4-FFF2-40B4-BE49-F238E27FC236}">
                <a16:creationId xmlns:a16="http://schemas.microsoft.com/office/drawing/2014/main" id="{BB53FC24-DD16-74ED-AB16-DE164359852C}"/>
              </a:ext>
            </a:extLst>
          </p:cNvPr>
          <p:cNvSpPr txBox="1"/>
          <p:nvPr/>
        </p:nvSpPr>
        <p:spPr>
          <a:xfrm>
            <a:off x="6934200" y="2996497"/>
            <a:ext cx="12954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sz="1400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1400" spc="-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object 37">
            <a:extLst>
              <a:ext uri="{FF2B5EF4-FFF2-40B4-BE49-F238E27FC236}">
                <a16:creationId xmlns:a16="http://schemas.microsoft.com/office/drawing/2014/main" id="{843AAE1B-C961-9E80-742B-DC7AEF721972}"/>
              </a:ext>
            </a:extLst>
          </p:cNvPr>
          <p:cNvSpPr txBox="1"/>
          <p:nvPr/>
        </p:nvSpPr>
        <p:spPr>
          <a:xfrm>
            <a:off x="838200" y="5753266"/>
            <a:ext cx="137295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Cát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trát</a:t>
            </a:r>
            <a:r>
              <a:rPr lang="en-US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object 38">
            <a:extLst>
              <a:ext uri="{FF2B5EF4-FFF2-40B4-BE49-F238E27FC236}">
                <a16:creationId xmlns:a16="http://schemas.microsoft.com/office/drawing/2014/main" id="{B457D188-51CC-97D5-875C-52BF357B6C2E}"/>
              </a:ext>
            </a:extLst>
          </p:cNvPr>
          <p:cNvSpPr txBox="1"/>
          <p:nvPr/>
        </p:nvSpPr>
        <p:spPr>
          <a:xfrm>
            <a:off x="4038600" y="5739854"/>
            <a:ext cx="10668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Đá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1x2 </a:t>
            </a:r>
            <a:r>
              <a:rPr sz="14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2x3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object 39">
            <a:extLst>
              <a:ext uri="{FF2B5EF4-FFF2-40B4-BE49-F238E27FC236}">
                <a16:creationId xmlns:a16="http://schemas.microsoft.com/office/drawing/2014/main" id="{9E61B1DA-2C3A-6D7D-4B6C-DEDA41664C92}"/>
              </a:ext>
            </a:extLst>
          </p:cNvPr>
          <p:cNvSpPr txBox="1"/>
          <p:nvPr/>
        </p:nvSpPr>
        <p:spPr>
          <a:xfrm>
            <a:off x="6477000" y="5726442"/>
            <a:ext cx="220980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Sắt </a:t>
            </a:r>
            <a:r>
              <a:rPr sz="1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Thép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4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1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4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1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4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1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4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1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4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Úc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870E7FA-8B22-1E2D-ADDF-B849E19F05FA}"/>
              </a:ext>
            </a:extLst>
          </p:cNvPr>
          <p:cNvSpPr txBox="1"/>
          <p:nvPr/>
        </p:nvSpPr>
        <p:spPr>
          <a:xfrm>
            <a:off x="3339672" y="71409"/>
            <a:ext cx="2760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VẬT LIỆU THI CÔNG</a:t>
            </a:r>
          </a:p>
        </p:txBody>
      </p:sp>
      <p:sp>
        <p:nvSpPr>
          <p:cNvPr id="58" name="object 18">
            <a:extLst>
              <a:ext uri="{FF2B5EF4-FFF2-40B4-BE49-F238E27FC236}">
                <a16:creationId xmlns:a16="http://schemas.microsoft.com/office/drawing/2014/main" id="{6611ADE1-ADBA-DAB9-251A-232698161438}"/>
              </a:ext>
            </a:extLst>
          </p:cNvPr>
          <p:cNvSpPr txBox="1"/>
          <p:nvPr/>
        </p:nvSpPr>
        <p:spPr>
          <a:xfrm>
            <a:off x="6172200" y="188108"/>
            <a:ext cx="160914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i="1" spc="-70" dirty="0">
                <a:solidFill>
                  <a:schemeClr val="bg1"/>
                </a:solidFill>
                <a:latin typeface="Carlito"/>
                <a:cs typeface="Carlito"/>
              </a:rPr>
              <a:t>(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Thi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công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theo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bản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vẽ</a:t>
            </a:r>
            <a:r>
              <a:rPr sz="1400" i="1" spc="-70" dirty="0">
                <a:solidFill>
                  <a:schemeClr val="bg1"/>
                </a:solidFill>
                <a:latin typeface="Carlito"/>
                <a:cs typeface="Carlito"/>
              </a:rPr>
              <a:t>)</a:t>
            </a:r>
            <a:endParaRPr sz="1400" dirty="0">
              <a:solidFill>
                <a:schemeClr val="bg1"/>
              </a:solidFill>
              <a:latin typeface="Carlito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3358453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14"/>
          <p:cNvSpPr txBox="1">
            <a:spLocks/>
          </p:cNvSpPr>
          <p:nvPr/>
        </p:nvSpPr>
        <p:spPr>
          <a:xfrm>
            <a:off x="685800" y="3274948"/>
            <a:ext cx="181610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 u="heavy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1400" b="0" u="none" kern="0" spc="-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lang="en-US" sz="1400" b="0" u="none" kern="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0" u="none" kern="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ổ </a:t>
            </a:r>
            <a:r>
              <a:rPr lang="en-US" sz="1400" b="0" u="none" kern="0" spc="-1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cắm</a:t>
            </a:r>
            <a:r>
              <a:rPr lang="en-US" sz="1400" b="0" u="none" kern="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1x </a:t>
            </a:r>
            <a:r>
              <a:rPr lang="en-US" sz="1400" b="0" u="none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2.5 </a:t>
            </a:r>
            <a:r>
              <a:rPr lang="en-US" sz="1400" b="0" u="none" kern="0" spc="-1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Trần</a:t>
            </a:r>
            <a:r>
              <a:rPr lang="en-US" sz="1400" b="0" u="none" kern="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0" u="none" kern="0" spc="-1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</a:t>
            </a:r>
            <a:endParaRPr lang="en-US" sz="1400" b="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object 20"/>
          <p:cNvSpPr txBox="1"/>
          <p:nvPr/>
        </p:nvSpPr>
        <p:spPr>
          <a:xfrm>
            <a:off x="6740140" y="3224423"/>
            <a:ext cx="181610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sz="1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sz="14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</a:t>
            </a:r>
            <a:r>
              <a:rPr lang="en-US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Trần</a:t>
            </a:r>
            <a:r>
              <a:rPr lang="en-US" sz="16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object 28"/>
          <p:cNvSpPr txBox="1"/>
          <p:nvPr/>
        </p:nvSpPr>
        <p:spPr>
          <a:xfrm>
            <a:off x="3661535" y="3228780"/>
            <a:ext cx="191897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sz="1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</a:t>
            </a:r>
            <a:r>
              <a:rPr lang="en-US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Trần</a:t>
            </a:r>
            <a:r>
              <a:rPr lang="en-US" sz="16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object 33"/>
          <p:cNvSpPr txBox="1"/>
          <p:nvPr/>
        </p:nvSpPr>
        <p:spPr>
          <a:xfrm>
            <a:off x="825501" y="6027633"/>
            <a:ext cx="16764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Ổ, </a:t>
            </a:r>
            <a:r>
              <a:rPr sz="140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7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tắc</a:t>
            </a:r>
            <a:r>
              <a:rPr sz="1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SINO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1"/>
          <a:stretch/>
        </p:blipFill>
        <p:spPr>
          <a:xfrm>
            <a:off x="6363651" y="1160941"/>
            <a:ext cx="2522526" cy="17909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659" y="1152365"/>
            <a:ext cx="2756724" cy="18671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89" y="1084565"/>
            <a:ext cx="2691452" cy="19349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3D42A56-D687-F9E2-1474-E032B03AA61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 t="7749" r="10875" b="5798"/>
          <a:stretch/>
        </p:blipFill>
        <p:spPr>
          <a:xfrm>
            <a:off x="179626" y="4089893"/>
            <a:ext cx="2739815" cy="17708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7AA54DF-E688-1B4D-DA05-458678779FE2}"/>
              </a:ext>
            </a:extLst>
          </p:cNvPr>
          <p:cNvSpPr txBox="1"/>
          <p:nvPr/>
        </p:nvSpPr>
        <p:spPr>
          <a:xfrm>
            <a:off x="4038600" y="99291"/>
            <a:ext cx="1918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VẬT TƯ ĐIỆN</a:t>
            </a:r>
          </a:p>
        </p:txBody>
      </p:sp>
      <p:sp>
        <p:nvSpPr>
          <p:cNvPr id="21" name="object 18">
            <a:extLst>
              <a:ext uri="{FF2B5EF4-FFF2-40B4-BE49-F238E27FC236}">
                <a16:creationId xmlns:a16="http://schemas.microsoft.com/office/drawing/2014/main" id="{E697C7EE-F35C-3DE0-158B-DB7E1371EE9C}"/>
              </a:ext>
            </a:extLst>
          </p:cNvPr>
          <p:cNvSpPr txBox="1"/>
          <p:nvPr/>
        </p:nvSpPr>
        <p:spPr>
          <a:xfrm>
            <a:off x="6172200" y="188108"/>
            <a:ext cx="160914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i="1" spc="-70" dirty="0">
                <a:solidFill>
                  <a:schemeClr val="bg1"/>
                </a:solidFill>
                <a:latin typeface="Carlito"/>
                <a:cs typeface="Carlito"/>
              </a:rPr>
              <a:t>(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Thi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công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theo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bản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vẽ</a:t>
            </a:r>
            <a:r>
              <a:rPr sz="1400" i="1" spc="-70" dirty="0">
                <a:solidFill>
                  <a:schemeClr val="bg1"/>
                </a:solidFill>
                <a:latin typeface="Carlito"/>
                <a:cs typeface="Carlito"/>
              </a:rPr>
              <a:t>)</a:t>
            </a:r>
            <a:endParaRPr sz="1400" dirty="0">
              <a:solidFill>
                <a:schemeClr val="bg1"/>
              </a:solidFill>
              <a:latin typeface="Carlito"/>
              <a:cs typeface="Carlito"/>
            </a:endParaRPr>
          </a:p>
        </p:txBody>
      </p:sp>
      <p:sp>
        <p:nvSpPr>
          <p:cNvPr id="2" name="object 38">
            <a:extLst>
              <a:ext uri="{FF2B5EF4-FFF2-40B4-BE49-F238E27FC236}">
                <a16:creationId xmlns:a16="http://schemas.microsoft.com/office/drawing/2014/main" id="{B53DD6FE-6398-2BA2-0266-66E9B0A480A1}"/>
              </a:ext>
            </a:extLst>
          </p:cNvPr>
          <p:cNvSpPr txBox="1"/>
          <p:nvPr/>
        </p:nvSpPr>
        <p:spPr>
          <a:xfrm>
            <a:off x="3429000" y="6039603"/>
            <a:ext cx="23622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660" marR="5080" indent="-60960">
              <a:lnSpc>
                <a:spcPct val="100000"/>
              </a:lnSpc>
              <a:spcBef>
                <a:spcPts val="100"/>
              </a:spcBef>
            </a:pPr>
            <a:r>
              <a:rPr lang="en-US" sz="1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led </a:t>
            </a:r>
            <a:r>
              <a:rPr lang="en-US" sz="1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trần</a:t>
            </a:r>
            <a:r>
              <a:rPr lang="en-US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Downlight 7W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A04417-DB4F-0D43-FBE2-FC557AA4EA05}"/>
              </a:ext>
            </a:extLst>
          </p:cNvPr>
          <p:cNvSpPr/>
          <p:nvPr/>
        </p:nvSpPr>
        <p:spPr>
          <a:xfrm>
            <a:off x="6656983" y="6000164"/>
            <a:ext cx="18162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3660" marR="5080" indent="-60960">
              <a:lnSpc>
                <a:spcPct val="100000"/>
              </a:lnSpc>
              <a:spcBef>
                <a:spcPts val="100"/>
              </a:spcBef>
            </a:pPr>
            <a:r>
              <a:rPr lang="en-US" sz="1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Ống</a:t>
            </a:r>
            <a:r>
              <a:rPr lang="en-US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 </a:t>
            </a:r>
            <a:r>
              <a:rPr lang="en-US" sz="1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luồn</a:t>
            </a:r>
            <a:r>
              <a:rPr lang="en-US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lang="en-US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03959F-0163-25C8-3B2A-C2EBDA611F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9" r="14259"/>
          <a:stretch/>
        </p:blipFill>
        <p:spPr>
          <a:xfrm>
            <a:off x="6371576" y="4079233"/>
            <a:ext cx="2514600" cy="17815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A57DCE-918F-A0F8-2F28-5A23EC91592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7" t="19106" r="31407" b="16247"/>
          <a:stretch/>
        </p:blipFill>
        <p:spPr>
          <a:xfrm>
            <a:off x="3242659" y="4038763"/>
            <a:ext cx="2756724" cy="18624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5345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bject 14"/>
          <p:cNvSpPr txBox="1"/>
          <p:nvPr/>
        </p:nvSpPr>
        <p:spPr>
          <a:xfrm>
            <a:off x="854471" y="3154624"/>
            <a:ext cx="1509323" cy="231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Ống</a:t>
            </a:r>
            <a:r>
              <a:rPr sz="14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sz="1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9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14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9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Phong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object 16"/>
          <p:cNvSpPr txBox="1">
            <a:spLocks/>
          </p:cNvSpPr>
          <p:nvPr/>
        </p:nvSpPr>
        <p:spPr>
          <a:xfrm>
            <a:off x="6502909" y="3123081"/>
            <a:ext cx="2342509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1" i="0" u="heavy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spcBef>
                <a:spcPts val="100"/>
              </a:spcBef>
            </a:pPr>
            <a:r>
              <a:rPr lang="en-US" sz="1200" b="0" u="none" kern="0" dirty="0">
                <a:latin typeface="+mj-lt"/>
              </a:rPr>
              <a:t>- </a:t>
            </a:r>
            <a:r>
              <a:rPr lang="vi-VN" sz="1200" b="0" u="none" kern="0" dirty="0">
                <a:latin typeface="+mj-lt"/>
              </a:rPr>
              <a:t>Bồn nước Inox Việt Mỹ 1000L</a:t>
            </a:r>
            <a:endParaRPr lang="en-US" sz="1200" b="0" u="none" kern="0" dirty="0">
              <a:latin typeface="+mj-lt"/>
            </a:endParaRPr>
          </a:p>
          <a:p>
            <a:pPr>
              <a:spcBef>
                <a:spcPts val="100"/>
              </a:spcBef>
            </a:pPr>
            <a:r>
              <a:rPr lang="en-US" sz="1200" b="0" u="none" kern="0" dirty="0">
                <a:latin typeface="+mj-lt"/>
              </a:rPr>
              <a:t>- 2.900.000 đ</a:t>
            </a:r>
            <a:endParaRPr lang="vi-VN" sz="1200" b="0" kern="0" dirty="0">
              <a:latin typeface="+mj-lt"/>
            </a:endParaRPr>
          </a:p>
        </p:txBody>
      </p:sp>
      <p:sp>
        <p:nvSpPr>
          <p:cNvPr id="58" name="object 17"/>
          <p:cNvSpPr txBox="1"/>
          <p:nvPr/>
        </p:nvSpPr>
        <p:spPr>
          <a:xfrm>
            <a:off x="3818821" y="3187880"/>
            <a:ext cx="188100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Ống</a:t>
            </a:r>
            <a:r>
              <a:rPr sz="14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thoát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PVC </a:t>
            </a:r>
            <a:r>
              <a:rPr lang="en-US" sz="1400" spc="-9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14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9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Phong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object 18"/>
          <p:cNvSpPr txBox="1"/>
          <p:nvPr/>
        </p:nvSpPr>
        <p:spPr>
          <a:xfrm>
            <a:off x="1466484" y="6061991"/>
            <a:ext cx="3040893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1200" spc="-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9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bơm</a:t>
            </a:r>
            <a:r>
              <a:rPr sz="120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1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12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ROLLSTAR JET-100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- 1.200.000 đ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0" name="object 19"/>
          <p:cNvSpPr txBox="1"/>
          <p:nvPr/>
        </p:nvSpPr>
        <p:spPr>
          <a:xfrm>
            <a:off x="5143997" y="6061991"/>
            <a:ext cx="3275605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nóng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lạnh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Casper 20L SH-20TH11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- 1.490.000đ/c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object 20"/>
          <p:cNvSpPr/>
          <p:nvPr/>
        </p:nvSpPr>
        <p:spPr>
          <a:xfrm>
            <a:off x="326313" y="1174750"/>
            <a:ext cx="2314575" cy="1765300"/>
          </a:xfrm>
          <a:custGeom>
            <a:avLst/>
            <a:gdLst/>
            <a:ahLst/>
            <a:cxnLst/>
            <a:rect l="l" t="t" r="r" b="b"/>
            <a:pathLst>
              <a:path w="2314575" h="1765300">
                <a:moveTo>
                  <a:pt x="322618" y="0"/>
                </a:moveTo>
                <a:lnTo>
                  <a:pt x="2314143" y="0"/>
                </a:lnTo>
                <a:lnTo>
                  <a:pt x="2314143" y="1442720"/>
                </a:lnTo>
                <a:lnTo>
                  <a:pt x="2307793" y="1506727"/>
                </a:lnTo>
                <a:lnTo>
                  <a:pt x="2288616" y="1568323"/>
                </a:lnTo>
                <a:lnTo>
                  <a:pt x="2259152" y="1622805"/>
                </a:lnTo>
                <a:lnTo>
                  <a:pt x="2219528" y="1670685"/>
                </a:lnTo>
                <a:lnTo>
                  <a:pt x="2171649" y="1710182"/>
                </a:lnTo>
                <a:lnTo>
                  <a:pt x="2117166" y="1739773"/>
                </a:lnTo>
                <a:lnTo>
                  <a:pt x="2055571" y="1758950"/>
                </a:lnTo>
                <a:lnTo>
                  <a:pt x="1991563" y="1765300"/>
                </a:lnTo>
                <a:lnTo>
                  <a:pt x="0" y="1765300"/>
                </a:lnTo>
                <a:lnTo>
                  <a:pt x="0" y="322579"/>
                </a:lnTo>
                <a:lnTo>
                  <a:pt x="1765" y="290829"/>
                </a:lnTo>
                <a:lnTo>
                  <a:pt x="14668" y="227711"/>
                </a:lnTo>
                <a:lnTo>
                  <a:pt x="55168" y="142748"/>
                </a:lnTo>
                <a:lnTo>
                  <a:pt x="95046" y="94996"/>
                </a:lnTo>
                <a:lnTo>
                  <a:pt x="142722" y="55117"/>
                </a:lnTo>
                <a:lnTo>
                  <a:pt x="196926" y="25526"/>
                </a:lnTo>
                <a:lnTo>
                  <a:pt x="258546" y="6350"/>
                </a:lnTo>
                <a:lnTo>
                  <a:pt x="322618" y="0"/>
                </a:lnTo>
                <a:close/>
              </a:path>
            </a:pathLst>
          </a:custGeom>
          <a:ln w="889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21"/>
          <p:cNvSpPr/>
          <p:nvPr/>
        </p:nvSpPr>
        <p:spPr>
          <a:xfrm>
            <a:off x="3237483" y="1189227"/>
            <a:ext cx="2512695" cy="1774189"/>
          </a:xfrm>
          <a:custGeom>
            <a:avLst/>
            <a:gdLst/>
            <a:ahLst/>
            <a:cxnLst/>
            <a:rect l="l" t="t" r="r" b="b"/>
            <a:pathLst>
              <a:path w="2512695" h="1774189">
                <a:moveTo>
                  <a:pt x="324231" y="0"/>
                </a:moveTo>
                <a:lnTo>
                  <a:pt x="2512187" y="0"/>
                </a:lnTo>
                <a:lnTo>
                  <a:pt x="2512187" y="1449451"/>
                </a:lnTo>
                <a:lnTo>
                  <a:pt x="2505837" y="1513839"/>
                </a:lnTo>
                <a:lnTo>
                  <a:pt x="2486152" y="1576197"/>
                </a:lnTo>
                <a:lnTo>
                  <a:pt x="2456815" y="1630299"/>
                </a:lnTo>
                <a:lnTo>
                  <a:pt x="2417191" y="1678686"/>
                </a:lnTo>
                <a:lnTo>
                  <a:pt x="2369820" y="1717421"/>
                </a:lnTo>
                <a:lnTo>
                  <a:pt x="2313432" y="1748027"/>
                </a:lnTo>
                <a:lnTo>
                  <a:pt x="2252472" y="1767332"/>
                </a:lnTo>
                <a:lnTo>
                  <a:pt x="2188464" y="1773682"/>
                </a:lnTo>
                <a:lnTo>
                  <a:pt x="0" y="1773682"/>
                </a:lnTo>
                <a:lnTo>
                  <a:pt x="0" y="324231"/>
                </a:lnTo>
                <a:lnTo>
                  <a:pt x="1778" y="292608"/>
                </a:lnTo>
                <a:lnTo>
                  <a:pt x="14731" y="228346"/>
                </a:lnTo>
                <a:lnTo>
                  <a:pt x="38989" y="170561"/>
                </a:lnTo>
                <a:lnTo>
                  <a:pt x="94995" y="94996"/>
                </a:lnTo>
                <a:lnTo>
                  <a:pt x="142494" y="56134"/>
                </a:lnTo>
                <a:lnTo>
                  <a:pt x="198628" y="25654"/>
                </a:lnTo>
                <a:lnTo>
                  <a:pt x="259842" y="6350"/>
                </a:lnTo>
                <a:lnTo>
                  <a:pt x="324231" y="0"/>
                </a:lnTo>
                <a:close/>
              </a:path>
            </a:pathLst>
          </a:custGeom>
          <a:ln w="889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29"/>
          <p:cNvSpPr/>
          <p:nvPr/>
        </p:nvSpPr>
        <p:spPr>
          <a:xfrm>
            <a:off x="6356350" y="1174750"/>
            <a:ext cx="2422525" cy="1765300"/>
          </a:xfrm>
          <a:custGeom>
            <a:avLst/>
            <a:gdLst/>
            <a:ahLst/>
            <a:cxnLst/>
            <a:rect l="l" t="t" r="r" b="b"/>
            <a:pathLst>
              <a:path w="2422525" h="1765300">
                <a:moveTo>
                  <a:pt x="322579" y="0"/>
                </a:moveTo>
                <a:lnTo>
                  <a:pt x="2422525" y="0"/>
                </a:lnTo>
                <a:lnTo>
                  <a:pt x="2422525" y="1442720"/>
                </a:lnTo>
                <a:lnTo>
                  <a:pt x="2416175" y="1506727"/>
                </a:lnTo>
                <a:lnTo>
                  <a:pt x="2396998" y="1568323"/>
                </a:lnTo>
                <a:lnTo>
                  <a:pt x="2367406" y="1622805"/>
                </a:lnTo>
                <a:lnTo>
                  <a:pt x="2327909" y="1670685"/>
                </a:lnTo>
                <a:lnTo>
                  <a:pt x="2280030" y="1710182"/>
                </a:lnTo>
                <a:lnTo>
                  <a:pt x="2225548" y="1739773"/>
                </a:lnTo>
                <a:lnTo>
                  <a:pt x="2163953" y="1758950"/>
                </a:lnTo>
                <a:lnTo>
                  <a:pt x="2099945" y="1765300"/>
                </a:lnTo>
                <a:lnTo>
                  <a:pt x="0" y="1765300"/>
                </a:lnTo>
                <a:lnTo>
                  <a:pt x="0" y="322579"/>
                </a:lnTo>
                <a:lnTo>
                  <a:pt x="1777" y="290829"/>
                </a:lnTo>
                <a:lnTo>
                  <a:pt x="14732" y="227711"/>
                </a:lnTo>
                <a:lnTo>
                  <a:pt x="55117" y="142748"/>
                </a:lnTo>
                <a:lnTo>
                  <a:pt x="94996" y="94996"/>
                </a:lnTo>
                <a:lnTo>
                  <a:pt x="142748" y="55117"/>
                </a:lnTo>
                <a:lnTo>
                  <a:pt x="196976" y="25526"/>
                </a:lnTo>
                <a:lnTo>
                  <a:pt x="258572" y="6350"/>
                </a:lnTo>
                <a:lnTo>
                  <a:pt x="322579" y="0"/>
                </a:lnTo>
                <a:close/>
              </a:path>
            </a:pathLst>
          </a:custGeom>
          <a:ln w="889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8" name="Picture 2" descr="https://hc.com.vn/i/ecommerce/media/GD.001686_FEATURE_513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693630"/>
            <a:ext cx="3505200" cy="22883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7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67"/>
          <a:stretch/>
        </p:blipFill>
        <p:spPr>
          <a:xfrm>
            <a:off x="3316290" y="1240982"/>
            <a:ext cx="2626608" cy="17713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28" y="1238309"/>
            <a:ext cx="2626608" cy="17811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EC80B56-749D-15D6-B00A-A66323B605C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" b="16057"/>
          <a:stretch/>
        </p:blipFill>
        <p:spPr>
          <a:xfrm>
            <a:off x="6391913" y="1254184"/>
            <a:ext cx="2564503" cy="17653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967BB0-6B24-3ECA-9A43-F8ED3998C36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7" t="9600" r="347" b="10020"/>
          <a:stretch/>
        </p:blipFill>
        <p:spPr>
          <a:xfrm>
            <a:off x="1194390" y="3693631"/>
            <a:ext cx="3359060" cy="22459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17577E5-422F-DE4E-2F6C-6962B81F5041}"/>
              </a:ext>
            </a:extLst>
          </p:cNvPr>
          <p:cNvSpPr txBox="1"/>
          <p:nvPr/>
        </p:nvSpPr>
        <p:spPr>
          <a:xfrm>
            <a:off x="3339672" y="71409"/>
            <a:ext cx="2760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VẬT TƯ NƯỚC</a:t>
            </a:r>
          </a:p>
        </p:txBody>
      </p:sp>
      <p:sp>
        <p:nvSpPr>
          <p:cNvPr id="21" name="object 18">
            <a:extLst>
              <a:ext uri="{FF2B5EF4-FFF2-40B4-BE49-F238E27FC236}">
                <a16:creationId xmlns:a16="http://schemas.microsoft.com/office/drawing/2014/main" id="{3C72B1F1-49D6-E7D0-F381-40D463C5323A}"/>
              </a:ext>
            </a:extLst>
          </p:cNvPr>
          <p:cNvSpPr txBox="1"/>
          <p:nvPr/>
        </p:nvSpPr>
        <p:spPr>
          <a:xfrm>
            <a:off x="6172200" y="188108"/>
            <a:ext cx="160914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i="1" spc="-70" dirty="0">
                <a:solidFill>
                  <a:schemeClr val="bg1"/>
                </a:solidFill>
                <a:latin typeface="Carlito"/>
                <a:cs typeface="Carlito"/>
              </a:rPr>
              <a:t>(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Thi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công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theo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bản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vẽ</a:t>
            </a:r>
            <a:r>
              <a:rPr sz="1400" i="1" spc="-70" dirty="0">
                <a:solidFill>
                  <a:schemeClr val="bg1"/>
                </a:solidFill>
                <a:latin typeface="Carlito"/>
                <a:cs typeface="Carlito"/>
              </a:rPr>
              <a:t>)</a:t>
            </a:r>
            <a:endParaRPr sz="1400" dirty="0">
              <a:solidFill>
                <a:schemeClr val="bg1"/>
              </a:solidFill>
              <a:latin typeface="Carlito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164247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1066800" y="3143957"/>
            <a:ext cx="222668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Bồn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khối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Caesar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- 2.500.000đ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135547" y="3032377"/>
            <a:ext cx="2927146" cy="4663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960" marR="5080" indent="-175260">
              <a:spcBef>
                <a:spcPts val="100"/>
              </a:spcBef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Lavabo</a:t>
            </a: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tường </a:t>
            </a:r>
            <a:r>
              <a:rPr lang="en-US" sz="14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Caesar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1.50</a:t>
            </a:r>
            <a:r>
              <a:rPr sz="1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0.000đ</a:t>
            </a:r>
            <a:endParaRPr lang="en-US" sz="1400" spc="-7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7960" marR="5080" indent="-175260">
              <a:spcBef>
                <a:spcPts val="100"/>
              </a:spcBef>
            </a:pPr>
            <a:r>
              <a:rPr lang="en-US" sz="1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400" spc="-7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Gương</a:t>
            </a:r>
            <a:r>
              <a:rPr lang="en-US" sz="1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7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tắm</a:t>
            </a:r>
            <a:r>
              <a:rPr lang="en-US" sz="1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400" spc="-7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tràn</a:t>
            </a:r>
            <a:r>
              <a:rPr lang="en-US" sz="1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7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viền</a:t>
            </a:r>
            <a:r>
              <a:rPr lang="en-US" sz="1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600.000đ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66800" y="6091511"/>
            <a:ext cx="1735465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>
              <a:lnSpc>
                <a:spcPct val="100000"/>
              </a:lnSpc>
              <a:spcBef>
                <a:spcPts val="100"/>
              </a:spcBef>
            </a:pPr>
            <a:r>
              <a:rPr lang="en-US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</a:t>
            </a:r>
            <a:r>
              <a:rPr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9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Tắ</a:t>
            </a:r>
            <a:r>
              <a:rPr lang="en-US" sz="14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4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Caesar </a:t>
            </a:r>
          </a:p>
          <a:p>
            <a:pPr marL="3810">
              <a:lnSpc>
                <a:spcPct val="100000"/>
              </a:lnSpc>
              <a:spcBef>
                <a:spcPts val="100"/>
              </a:spcBef>
            </a:pPr>
            <a:r>
              <a:rPr lang="en-US" sz="14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4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</a:t>
            </a:r>
            <a:r>
              <a:rPr sz="14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00.00</a:t>
            </a:r>
            <a:r>
              <a:rPr sz="14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150787" y="6031023"/>
            <a:ext cx="2130164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1400" spc="-13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sz="1400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6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kiện</a:t>
            </a:r>
            <a:r>
              <a:rPr sz="14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sz="1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món</a:t>
            </a:r>
            <a:r>
              <a:rPr lang="en-US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Inox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r>
              <a:rPr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0.000</a:t>
            </a:r>
            <a:r>
              <a:rPr sz="14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99" b="10780"/>
          <a:stretch/>
        </p:blipFill>
        <p:spPr>
          <a:xfrm>
            <a:off x="838200" y="838203"/>
            <a:ext cx="3200400" cy="21454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5" b="11215"/>
          <a:stretch/>
        </p:blipFill>
        <p:spPr>
          <a:xfrm>
            <a:off x="887817" y="3653111"/>
            <a:ext cx="3150783" cy="23075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3587668"/>
            <a:ext cx="3272259" cy="23729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55"/>
          <a:stretch/>
        </p:blipFill>
        <p:spPr>
          <a:xfrm>
            <a:off x="5029200" y="838200"/>
            <a:ext cx="3200400" cy="21454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03AE674-E25E-7FA2-699E-E03F67400AE8}"/>
              </a:ext>
            </a:extLst>
          </p:cNvPr>
          <p:cNvSpPr txBox="1"/>
          <p:nvPr/>
        </p:nvSpPr>
        <p:spPr>
          <a:xfrm>
            <a:off x="3339672" y="71409"/>
            <a:ext cx="2760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THIẾT BỊ VỆ SINH</a:t>
            </a:r>
          </a:p>
        </p:txBody>
      </p:sp>
      <p:sp>
        <p:nvSpPr>
          <p:cNvPr id="21" name="object 18">
            <a:extLst>
              <a:ext uri="{FF2B5EF4-FFF2-40B4-BE49-F238E27FC236}">
                <a16:creationId xmlns:a16="http://schemas.microsoft.com/office/drawing/2014/main" id="{3C11E911-89E0-C947-AF7F-091983051B0C}"/>
              </a:ext>
            </a:extLst>
          </p:cNvPr>
          <p:cNvSpPr txBox="1"/>
          <p:nvPr/>
        </p:nvSpPr>
        <p:spPr>
          <a:xfrm>
            <a:off x="6172200" y="188108"/>
            <a:ext cx="160914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i="1" spc="-70" dirty="0">
                <a:solidFill>
                  <a:schemeClr val="bg1"/>
                </a:solidFill>
                <a:latin typeface="Carlito"/>
                <a:cs typeface="Carlito"/>
              </a:rPr>
              <a:t>(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Thi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công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theo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bản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vẽ</a:t>
            </a:r>
            <a:r>
              <a:rPr sz="1400" i="1" spc="-70" dirty="0">
                <a:solidFill>
                  <a:schemeClr val="bg1"/>
                </a:solidFill>
                <a:latin typeface="Carlito"/>
                <a:cs typeface="Carlito"/>
              </a:rPr>
              <a:t>)</a:t>
            </a:r>
            <a:endParaRPr sz="1400" dirty="0">
              <a:solidFill>
                <a:schemeClr val="bg1"/>
              </a:solidFill>
              <a:latin typeface="Carlito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1125923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3695560" y="5677731"/>
            <a:ext cx="5109773" cy="11413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indent="-285750">
              <a:lnSpc>
                <a:spcPct val="100000"/>
              </a:lnSpc>
              <a:spcBef>
                <a:spcPts val="100"/>
              </a:spcBef>
              <a:buFontTx/>
              <a:buChar char="-"/>
            </a:pPr>
            <a:r>
              <a:rPr sz="1400" spc="-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sz="1400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Lát</a:t>
            </a:r>
            <a:r>
              <a:rPr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Nền</a:t>
            </a:r>
            <a:r>
              <a:rPr sz="14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60x60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Ceramic men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Toko,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Vitto</a:t>
            </a:r>
            <a:endParaRPr lang="en-US" sz="1400" spc="-15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0000"/>
              </a:lnSpc>
              <a:spcBef>
                <a:spcPts val="100"/>
              </a:spcBef>
              <a:buFontTx/>
              <a:buChar char="-"/>
            </a:pPr>
            <a:r>
              <a:rPr lang="en-US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150.000đ/m2</a:t>
            </a:r>
          </a:p>
          <a:p>
            <a:pPr marL="285750" indent="-285750">
              <a:spcBef>
                <a:spcPts val="100"/>
              </a:spcBef>
              <a:buFontTx/>
              <a:buChar char="-"/>
            </a:pPr>
            <a:r>
              <a:rPr lang="vi-VN" sz="1400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Gạch </a:t>
            </a:r>
            <a:r>
              <a:rPr lang="en-US" sz="1400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WC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0x60 Ceramic men bóng Toko,</a:t>
            </a:r>
            <a:r>
              <a:rPr lang="vi-VN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Vitto</a:t>
            </a:r>
            <a:r>
              <a:rPr lang="vi-VN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vi-VN" sz="14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 spc="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100"/>
              </a:spcBef>
              <a:buFontTx/>
              <a:buChar char="-"/>
            </a:pPr>
            <a:r>
              <a:rPr lang="vi-VN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vi-VN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.000đ/m2</a:t>
            </a:r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0000"/>
              </a:lnSpc>
              <a:spcBef>
                <a:spcPts val="100"/>
              </a:spcBef>
              <a:buFontTx/>
              <a:buChar char="-"/>
            </a:pP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68C1FE-043B-53AA-4412-533B3037D992}"/>
              </a:ext>
            </a:extLst>
          </p:cNvPr>
          <p:cNvSpPr txBox="1"/>
          <p:nvPr/>
        </p:nvSpPr>
        <p:spPr>
          <a:xfrm>
            <a:off x="3339672" y="71409"/>
            <a:ext cx="2760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GẠCH ỐP LÁT</a:t>
            </a:r>
          </a:p>
        </p:txBody>
      </p:sp>
      <p:sp>
        <p:nvSpPr>
          <p:cNvPr id="20" name="object 18">
            <a:extLst>
              <a:ext uri="{FF2B5EF4-FFF2-40B4-BE49-F238E27FC236}">
                <a16:creationId xmlns:a16="http://schemas.microsoft.com/office/drawing/2014/main" id="{82CBF4DB-7F12-3C66-63CC-0969304E22CE}"/>
              </a:ext>
            </a:extLst>
          </p:cNvPr>
          <p:cNvSpPr txBox="1"/>
          <p:nvPr/>
        </p:nvSpPr>
        <p:spPr>
          <a:xfrm>
            <a:off x="6172200" y="188108"/>
            <a:ext cx="160914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i="1" spc="-70" dirty="0">
                <a:solidFill>
                  <a:schemeClr val="bg1"/>
                </a:solidFill>
                <a:latin typeface="Carlito"/>
                <a:cs typeface="Carlito"/>
              </a:rPr>
              <a:t>(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Thi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công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theo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bản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vẽ</a:t>
            </a:r>
            <a:r>
              <a:rPr sz="1400" i="1" spc="-70" dirty="0">
                <a:solidFill>
                  <a:schemeClr val="bg1"/>
                </a:solidFill>
                <a:latin typeface="Carlito"/>
                <a:cs typeface="Carlito"/>
              </a:rPr>
              <a:t>)</a:t>
            </a:r>
            <a:endParaRPr sz="1400" dirty="0">
              <a:solidFill>
                <a:schemeClr val="bg1"/>
              </a:solidFill>
              <a:latin typeface="Carlito"/>
              <a:cs typeface="Carlito"/>
            </a:endParaRPr>
          </a:p>
        </p:txBody>
      </p:sp>
      <p:graphicFrame>
        <p:nvGraphicFramePr>
          <p:cNvPr id="24" name="Diagram 23">
            <a:extLst>
              <a:ext uri="{FF2B5EF4-FFF2-40B4-BE49-F238E27FC236}">
                <a16:creationId xmlns:a16="http://schemas.microsoft.com/office/drawing/2014/main" id="{C86CBDDD-6598-7CF7-A273-1787982909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3579382"/>
              </p:ext>
            </p:extLst>
          </p:nvPr>
        </p:nvGraphicFramePr>
        <p:xfrm>
          <a:off x="338667" y="609600"/>
          <a:ext cx="81534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A32FB1FF-DC30-465A-9D42-4C1213B8A1C2}"/>
              </a:ext>
            </a:extLst>
          </p:cNvPr>
          <p:cNvSpPr txBox="1"/>
          <p:nvPr/>
        </p:nvSpPr>
        <p:spPr>
          <a:xfrm>
            <a:off x="4224909" y="3592919"/>
            <a:ext cx="4398539" cy="72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fr-FR" sz="12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Sơn</a:t>
            </a:r>
            <a:r>
              <a:rPr lang="fr-FR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fr-FR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thất</a:t>
            </a:r>
            <a:r>
              <a:rPr lang="fr-FR" sz="12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Nippon </a:t>
            </a:r>
            <a:r>
              <a:rPr lang="fr-FR" sz="14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atex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</a:t>
            </a:r>
            <a:r>
              <a:rPr lang="vi-V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lót, 2 mầu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45.000Đ/1m2</a:t>
            </a:r>
            <a:endParaRPr lang="vi-V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Sơn ngoại thất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Nippon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Supper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Matex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vi-V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sơn mầu mặt tiền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Sơn chống thấm: mặt sau và 2 bên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55.000đ/1m2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0" r="7643"/>
          <a:stretch/>
        </p:blipFill>
        <p:spPr>
          <a:xfrm>
            <a:off x="6390850" y="926645"/>
            <a:ext cx="2067520" cy="2491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161" y="867994"/>
            <a:ext cx="1981200" cy="25545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7E2E829-DA4B-BF9F-88CE-C48EAF8AC5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87088"/>
            <a:ext cx="1066800" cy="10104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F852C7B-329E-12B6-3C6D-E5D015CA290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8"/>
          <a:stretch/>
        </p:blipFill>
        <p:spPr>
          <a:xfrm>
            <a:off x="3549510" y="4490541"/>
            <a:ext cx="5570497" cy="21895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6520300-8BCC-2322-1B54-293339E30D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8200" y="3331944"/>
            <a:ext cx="1069283" cy="10104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51B5794-9C25-6C7A-A32F-D42D91121BC1}"/>
              </a:ext>
            </a:extLst>
          </p:cNvPr>
          <p:cNvSpPr txBox="1"/>
          <p:nvPr/>
        </p:nvSpPr>
        <p:spPr>
          <a:xfrm>
            <a:off x="2667000" y="71409"/>
            <a:ext cx="3433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SƠN NỘI NGOẠI THẤT</a:t>
            </a:r>
          </a:p>
        </p:txBody>
      </p:sp>
      <p:sp>
        <p:nvSpPr>
          <p:cNvPr id="26" name="object 18">
            <a:extLst>
              <a:ext uri="{FF2B5EF4-FFF2-40B4-BE49-F238E27FC236}">
                <a16:creationId xmlns:a16="http://schemas.microsoft.com/office/drawing/2014/main" id="{DC22C96D-69AE-9BA1-7069-6D7B54BB5E80}"/>
              </a:ext>
            </a:extLst>
          </p:cNvPr>
          <p:cNvSpPr txBox="1"/>
          <p:nvPr/>
        </p:nvSpPr>
        <p:spPr>
          <a:xfrm>
            <a:off x="6172200" y="188108"/>
            <a:ext cx="160914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i="1" spc="-70" dirty="0">
                <a:solidFill>
                  <a:schemeClr val="bg1"/>
                </a:solidFill>
                <a:latin typeface="Carlito"/>
                <a:cs typeface="Carlito"/>
              </a:rPr>
              <a:t>(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Thi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công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theo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bản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vẽ</a:t>
            </a:r>
            <a:r>
              <a:rPr sz="1400" i="1" spc="-70" dirty="0">
                <a:solidFill>
                  <a:schemeClr val="bg1"/>
                </a:solidFill>
                <a:latin typeface="Carlito"/>
                <a:cs typeface="Carlito"/>
              </a:rPr>
              <a:t>)</a:t>
            </a:r>
            <a:endParaRPr sz="1400" dirty="0">
              <a:solidFill>
                <a:schemeClr val="bg1"/>
              </a:solidFill>
              <a:latin typeface="Carlito"/>
              <a:cs typeface="Carlito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C172136-917C-3802-4FF3-E4D7D2A3CE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4876800"/>
            <a:ext cx="1066800" cy="1028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29" name="Google Shape;1428;p49">
            <a:extLst>
              <a:ext uri="{FF2B5EF4-FFF2-40B4-BE49-F238E27FC236}">
                <a16:creationId xmlns:a16="http://schemas.microsoft.com/office/drawing/2014/main" id="{C634485D-221B-1117-7FF8-907999E30D8F}"/>
              </a:ext>
            </a:extLst>
          </p:cNvPr>
          <p:cNvGrpSpPr/>
          <p:nvPr/>
        </p:nvGrpSpPr>
        <p:grpSpPr>
          <a:xfrm>
            <a:off x="1434735" y="5925820"/>
            <a:ext cx="1079865" cy="445620"/>
            <a:chOff x="2571250" y="5664711"/>
            <a:chExt cx="1439820" cy="594160"/>
          </a:xfrm>
        </p:grpSpPr>
        <p:sp>
          <p:nvSpPr>
            <p:cNvPr id="30" name="Google Shape;1429;p49">
              <a:extLst>
                <a:ext uri="{FF2B5EF4-FFF2-40B4-BE49-F238E27FC236}">
                  <a16:creationId xmlns:a16="http://schemas.microsoft.com/office/drawing/2014/main" id="{827040F9-481C-9032-75E4-02EA4D4FD356}"/>
                </a:ext>
              </a:extLst>
            </p:cNvPr>
            <p:cNvSpPr/>
            <p:nvPr/>
          </p:nvSpPr>
          <p:spPr>
            <a:xfrm>
              <a:off x="2751485" y="5699308"/>
              <a:ext cx="179409" cy="510050"/>
            </a:xfrm>
            <a:custGeom>
              <a:avLst/>
              <a:gdLst/>
              <a:ahLst/>
              <a:cxnLst/>
              <a:rect l="l" t="t" r="r" b="b"/>
              <a:pathLst>
                <a:path w="287" h="813" extrusionOk="0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430;p49">
              <a:extLst>
                <a:ext uri="{FF2B5EF4-FFF2-40B4-BE49-F238E27FC236}">
                  <a16:creationId xmlns:a16="http://schemas.microsoft.com/office/drawing/2014/main" id="{DB3D78A1-74AB-CF35-F36A-F741590F6971}"/>
                </a:ext>
              </a:extLst>
            </p:cNvPr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431;p49">
              <a:extLst>
                <a:ext uri="{FF2B5EF4-FFF2-40B4-BE49-F238E27FC236}">
                  <a16:creationId xmlns:a16="http://schemas.microsoft.com/office/drawing/2014/main" id="{696D454B-AD6F-B002-A1D0-6D0BF6FABD82}"/>
                </a:ext>
              </a:extLst>
            </p:cNvPr>
            <p:cNvSpPr/>
            <p:nvPr/>
          </p:nvSpPr>
          <p:spPr>
            <a:xfrm>
              <a:off x="2930895" y="5732455"/>
              <a:ext cx="180236" cy="476902"/>
            </a:xfrm>
            <a:custGeom>
              <a:avLst/>
              <a:gdLst/>
              <a:ahLst/>
              <a:cxnLst/>
              <a:rect l="l" t="t" r="r" b="b"/>
              <a:pathLst>
                <a:path w="288" h="760" extrusionOk="0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432;p49">
              <a:extLst>
                <a:ext uri="{FF2B5EF4-FFF2-40B4-BE49-F238E27FC236}">
                  <a16:creationId xmlns:a16="http://schemas.microsoft.com/office/drawing/2014/main" id="{41D3E3D7-469F-AB70-2E62-59F7BC2313C2}"/>
                </a:ext>
              </a:extLst>
            </p:cNvPr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433;p49">
              <a:extLst>
                <a:ext uri="{FF2B5EF4-FFF2-40B4-BE49-F238E27FC236}">
                  <a16:creationId xmlns:a16="http://schemas.microsoft.com/office/drawing/2014/main" id="{6F81878C-6711-3856-3E3A-3A0AA22E873C}"/>
                </a:ext>
              </a:extLst>
            </p:cNvPr>
            <p:cNvSpPr/>
            <p:nvPr/>
          </p:nvSpPr>
          <p:spPr>
            <a:xfrm>
              <a:off x="3111130" y="5756280"/>
              <a:ext cx="180030" cy="453078"/>
            </a:xfrm>
            <a:custGeom>
              <a:avLst/>
              <a:gdLst/>
              <a:ahLst/>
              <a:cxnLst/>
              <a:rect l="l" t="t" r="r" b="b"/>
              <a:pathLst>
                <a:path w="288" h="722" extrusionOk="0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434;p49">
              <a:extLst>
                <a:ext uri="{FF2B5EF4-FFF2-40B4-BE49-F238E27FC236}">
                  <a16:creationId xmlns:a16="http://schemas.microsoft.com/office/drawing/2014/main" id="{6CB954BF-93D3-0A36-CB8B-DD22F5DD272A}"/>
                </a:ext>
              </a:extLst>
            </p:cNvPr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435;p49">
              <a:extLst>
                <a:ext uri="{FF2B5EF4-FFF2-40B4-BE49-F238E27FC236}">
                  <a16:creationId xmlns:a16="http://schemas.microsoft.com/office/drawing/2014/main" id="{CA295207-CC49-62A0-BD86-7D163BD59D9F}"/>
                </a:ext>
              </a:extLst>
            </p:cNvPr>
            <p:cNvSpPr/>
            <p:nvPr/>
          </p:nvSpPr>
          <p:spPr>
            <a:xfrm>
              <a:off x="3291159" y="5756280"/>
              <a:ext cx="180030" cy="453078"/>
            </a:xfrm>
            <a:custGeom>
              <a:avLst/>
              <a:gdLst/>
              <a:ahLst/>
              <a:cxnLst/>
              <a:rect l="l" t="t" r="r" b="b"/>
              <a:pathLst>
                <a:path w="288" h="722" extrusionOk="0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436;p49">
              <a:extLst>
                <a:ext uri="{FF2B5EF4-FFF2-40B4-BE49-F238E27FC236}">
                  <a16:creationId xmlns:a16="http://schemas.microsoft.com/office/drawing/2014/main" id="{01A747FD-A633-11CB-8F46-CF61073999A6}"/>
                </a:ext>
              </a:extLst>
            </p:cNvPr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437;p49">
              <a:extLst>
                <a:ext uri="{FF2B5EF4-FFF2-40B4-BE49-F238E27FC236}">
                  <a16:creationId xmlns:a16="http://schemas.microsoft.com/office/drawing/2014/main" id="{6C5CF9AB-8D59-2350-38D3-3DDC982CDE99}"/>
                </a:ext>
              </a:extLst>
            </p:cNvPr>
            <p:cNvSpPr/>
            <p:nvPr/>
          </p:nvSpPr>
          <p:spPr>
            <a:xfrm>
              <a:off x="3471189" y="5732455"/>
              <a:ext cx="180236" cy="476902"/>
            </a:xfrm>
            <a:custGeom>
              <a:avLst/>
              <a:gdLst/>
              <a:ahLst/>
              <a:cxnLst/>
              <a:rect l="l" t="t" r="r" b="b"/>
              <a:pathLst>
                <a:path w="288" h="760" extrusionOk="0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438;p49">
              <a:extLst>
                <a:ext uri="{FF2B5EF4-FFF2-40B4-BE49-F238E27FC236}">
                  <a16:creationId xmlns:a16="http://schemas.microsoft.com/office/drawing/2014/main" id="{CD41E502-8F6E-C36E-7213-DD7C697216DD}"/>
                </a:ext>
              </a:extLst>
            </p:cNvPr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439;p49">
              <a:extLst>
                <a:ext uri="{FF2B5EF4-FFF2-40B4-BE49-F238E27FC236}">
                  <a16:creationId xmlns:a16="http://schemas.microsoft.com/office/drawing/2014/main" id="{18DF79D9-B531-0F0F-4AF3-AAC27E874A92}"/>
                </a:ext>
              </a:extLst>
            </p:cNvPr>
            <p:cNvSpPr/>
            <p:nvPr/>
          </p:nvSpPr>
          <p:spPr>
            <a:xfrm>
              <a:off x="3651425" y="5699308"/>
              <a:ext cx="179409" cy="510050"/>
            </a:xfrm>
            <a:custGeom>
              <a:avLst/>
              <a:gdLst/>
              <a:ahLst/>
              <a:cxnLst/>
              <a:rect l="l" t="t" r="r" b="b"/>
              <a:pathLst>
                <a:path w="287" h="813" extrusionOk="0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440;p49">
              <a:extLst>
                <a:ext uri="{FF2B5EF4-FFF2-40B4-BE49-F238E27FC236}">
                  <a16:creationId xmlns:a16="http://schemas.microsoft.com/office/drawing/2014/main" id="{96031289-5DB7-E826-25A7-5843B9E351A4}"/>
                </a:ext>
              </a:extLst>
            </p:cNvPr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441;p49">
              <a:extLst>
                <a:ext uri="{FF2B5EF4-FFF2-40B4-BE49-F238E27FC236}">
                  <a16:creationId xmlns:a16="http://schemas.microsoft.com/office/drawing/2014/main" id="{9ADD034C-B675-3AC9-3631-21B7951A8361}"/>
                </a:ext>
              </a:extLst>
            </p:cNvPr>
            <p:cNvSpPr/>
            <p:nvPr/>
          </p:nvSpPr>
          <p:spPr>
            <a:xfrm>
              <a:off x="3830834" y="5664711"/>
              <a:ext cx="180236" cy="544646"/>
            </a:xfrm>
            <a:custGeom>
              <a:avLst/>
              <a:gdLst/>
              <a:ahLst/>
              <a:cxnLst/>
              <a:rect l="l" t="t" r="r" b="b"/>
              <a:pathLst>
                <a:path w="288" h="868" extrusionOk="0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442;p49">
              <a:extLst>
                <a:ext uri="{FF2B5EF4-FFF2-40B4-BE49-F238E27FC236}">
                  <a16:creationId xmlns:a16="http://schemas.microsoft.com/office/drawing/2014/main" id="{2D535E60-DB5E-F9D7-3BE3-31A40C5B14DF}"/>
                </a:ext>
              </a:extLst>
            </p:cNvPr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443;p49">
              <a:extLst>
                <a:ext uri="{FF2B5EF4-FFF2-40B4-BE49-F238E27FC236}">
                  <a16:creationId xmlns:a16="http://schemas.microsoft.com/office/drawing/2014/main" id="{FC2A4E30-C668-5E44-0D0B-B1B5A64FB0BC}"/>
                </a:ext>
              </a:extLst>
            </p:cNvPr>
            <p:cNvSpPr/>
            <p:nvPr/>
          </p:nvSpPr>
          <p:spPr>
            <a:xfrm>
              <a:off x="2571250" y="5664711"/>
              <a:ext cx="180236" cy="544646"/>
            </a:xfrm>
            <a:custGeom>
              <a:avLst/>
              <a:gdLst/>
              <a:ahLst/>
              <a:cxnLst/>
              <a:rect l="l" t="t" r="r" b="b"/>
              <a:pathLst>
                <a:path w="288" h="868" extrusionOk="0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444;p49">
              <a:extLst>
                <a:ext uri="{FF2B5EF4-FFF2-40B4-BE49-F238E27FC236}">
                  <a16:creationId xmlns:a16="http://schemas.microsoft.com/office/drawing/2014/main" id="{4A55042E-9D89-BC91-81AB-44BEB90D0879}"/>
                </a:ext>
              </a:extLst>
            </p:cNvPr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445;p49">
              <a:extLst>
                <a:ext uri="{FF2B5EF4-FFF2-40B4-BE49-F238E27FC236}">
                  <a16:creationId xmlns:a16="http://schemas.microsoft.com/office/drawing/2014/main" id="{70616900-09A7-98F7-96C3-7C3825A117C7}"/>
                </a:ext>
              </a:extLst>
            </p:cNvPr>
            <p:cNvSpPr/>
            <p:nvPr/>
          </p:nvSpPr>
          <p:spPr>
            <a:xfrm>
              <a:off x="2571250" y="6209358"/>
              <a:ext cx="365226" cy="49514"/>
            </a:xfrm>
            <a:custGeom>
              <a:avLst/>
              <a:gdLst/>
              <a:ahLst/>
              <a:cxnLst/>
              <a:rect l="l" t="t" r="r" b="b"/>
              <a:pathLst>
                <a:path w="1767" h="239" extrusionOk="0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446;p49">
              <a:extLst>
                <a:ext uri="{FF2B5EF4-FFF2-40B4-BE49-F238E27FC236}">
                  <a16:creationId xmlns:a16="http://schemas.microsoft.com/office/drawing/2014/main" id="{8068EA16-7135-CA08-C357-F1A5DAB4DA6E}"/>
                </a:ext>
              </a:extLst>
            </p:cNvPr>
            <p:cNvSpPr/>
            <p:nvPr/>
          </p:nvSpPr>
          <p:spPr>
            <a:xfrm>
              <a:off x="2751485" y="6209358"/>
              <a:ext cx="303218" cy="49514"/>
            </a:xfrm>
            <a:custGeom>
              <a:avLst/>
              <a:gdLst/>
              <a:ahLst/>
              <a:cxnLst/>
              <a:rect l="l" t="t" r="r" b="b"/>
              <a:pathLst>
                <a:path w="1467" h="239" extrusionOk="0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1447;p49">
              <a:extLst>
                <a:ext uri="{FF2B5EF4-FFF2-40B4-BE49-F238E27FC236}">
                  <a16:creationId xmlns:a16="http://schemas.microsoft.com/office/drawing/2014/main" id="{154B421A-5D9E-BC9B-4DD3-BAD32E4AB7EC}"/>
                </a:ext>
              </a:extLst>
            </p:cNvPr>
            <p:cNvSpPr/>
            <p:nvPr/>
          </p:nvSpPr>
          <p:spPr>
            <a:xfrm>
              <a:off x="2930895" y="6209358"/>
              <a:ext cx="242037" cy="49514"/>
            </a:xfrm>
            <a:custGeom>
              <a:avLst/>
              <a:gdLst/>
              <a:ahLst/>
              <a:cxnLst/>
              <a:rect l="l" t="t" r="r" b="b"/>
              <a:pathLst>
                <a:path w="1171" h="239" extrusionOk="0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1448;p49">
              <a:extLst>
                <a:ext uri="{FF2B5EF4-FFF2-40B4-BE49-F238E27FC236}">
                  <a16:creationId xmlns:a16="http://schemas.microsoft.com/office/drawing/2014/main" id="{2ED1A262-B2FF-1CD9-0DE7-D6BCE8C9DC07}"/>
                </a:ext>
              </a:extLst>
            </p:cNvPr>
            <p:cNvSpPr/>
            <p:nvPr/>
          </p:nvSpPr>
          <p:spPr>
            <a:xfrm>
              <a:off x="3111130" y="6209358"/>
              <a:ext cx="180029" cy="49514"/>
            </a:xfrm>
            <a:custGeom>
              <a:avLst/>
              <a:gdLst/>
              <a:ahLst/>
              <a:cxnLst/>
              <a:rect l="l" t="t" r="r" b="b"/>
              <a:pathLst>
                <a:path w="871" h="239" extrusionOk="0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449;p49">
              <a:extLst>
                <a:ext uri="{FF2B5EF4-FFF2-40B4-BE49-F238E27FC236}">
                  <a16:creationId xmlns:a16="http://schemas.microsoft.com/office/drawing/2014/main" id="{4F14AB2A-F913-45E3-7ED3-334D62513E54}"/>
                </a:ext>
              </a:extLst>
            </p:cNvPr>
            <p:cNvSpPr/>
            <p:nvPr/>
          </p:nvSpPr>
          <p:spPr>
            <a:xfrm>
              <a:off x="3291159" y="6209358"/>
              <a:ext cx="180029" cy="49514"/>
            </a:xfrm>
            <a:custGeom>
              <a:avLst/>
              <a:gdLst/>
              <a:ahLst/>
              <a:cxnLst/>
              <a:rect l="l" t="t" r="r" b="b"/>
              <a:pathLst>
                <a:path w="871" h="239" extrusionOk="0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450;p49">
              <a:extLst>
                <a:ext uri="{FF2B5EF4-FFF2-40B4-BE49-F238E27FC236}">
                  <a16:creationId xmlns:a16="http://schemas.microsoft.com/office/drawing/2014/main" id="{228F5590-56EE-417A-CE0E-B4C250A7C014}"/>
                </a:ext>
              </a:extLst>
            </p:cNvPr>
            <p:cNvSpPr/>
            <p:nvPr/>
          </p:nvSpPr>
          <p:spPr>
            <a:xfrm>
              <a:off x="3409388" y="6209358"/>
              <a:ext cx="242037" cy="49514"/>
            </a:xfrm>
            <a:custGeom>
              <a:avLst/>
              <a:gdLst/>
              <a:ahLst/>
              <a:cxnLst/>
              <a:rect l="l" t="t" r="r" b="b"/>
              <a:pathLst>
                <a:path w="1171" h="239" extrusionOk="0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1451;p49">
              <a:extLst>
                <a:ext uri="{FF2B5EF4-FFF2-40B4-BE49-F238E27FC236}">
                  <a16:creationId xmlns:a16="http://schemas.microsoft.com/office/drawing/2014/main" id="{97665639-1D1C-674B-F011-2F1215E5F7AB}"/>
                </a:ext>
              </a:extLst>
            </p:cNvPr>
            <p:cNvSpPr/>
            <p:nvPr/>
          </p:nvSpPr>
          <p:spPr>
            <a:xfrm>
              <a:off x="3527616" y="6209358"/>
              <a:ext cx="303218" cy="49514"/>
            </a:xfrm>
            <a:custGeom>
              <a:avLst/>
              <a:gdLst/>
              <a:ahLst/>
              <a:cxnLst/>
              <a:rect l="l" t="t" r="r" b="b"/>
              <a:pathLst>
                <a:path w="1467" h="239" extrusionOk="0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1452;p49">
              <a:extLst>
                <a:ext uri="{FF2B5EF4-FFF2-40B4-BE49-F238E27FC236}">
                  <a16:creationId xmlns:a16="http://schemas.microsoft.com/office/drawing/2014/main" id="{94172D8C-B0B6-31B0-84B5-104092754593}"/>
                </a:ext>
              </a:extLst>
            </p:cNvPr>
            <p:cNvSpPr/>
            <p:nvPr/>
          </p:nvSpPr>
          <p:spPr>
            <a:xfrm>
              <a:off x="3645844" y="6209358"/>
              <a:ext cx="365226" cy="49514"/>
            </a:xfrm>
            <a:custGeom>
              <a:avLst/>
              <a:gdLst/>
              <a:ahLst/>
              <a:cxnLst/>
              <a:rect l="l" t="t" r="r" b="b"/>
              <a:pathLst>
                <a:path w="1767" h="239" extrusionOk="0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E9C039-BFB5-6AFC-F25C-523096BEC6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" r="1165"/>
          <a:stretch/>
        </p:blipFill>
        <p:spPr>
          <a:xfrm>
            <a:off x="7529494" y="4265756"/>
            <a:ext cx="1320018" cy="10541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465830"/>
            <a:ext cx="2075748" cy="12989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0" r="6572" b="-1"/>
          <a:stretch/>
        </p:blipFill>
        <p:spPr>
          <a:xfrm>
            <a:off x="6248400" y="634742"/>
            <a:ext cx="1819209" cy="11478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76" y="2971801"/>
            <a:ext cx="4728158" cy="2590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952537"/>
            <a:ext cx="2470847" cy="19732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FF2A63-F0A9-DD55-3773-B2FE565D721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617202"/>
            <a:ext cx="1895039" cy="20497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02B129B-F2B4-5C15-36DD-910E16A6F80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5" r="15385"/>
          <a:stretch/>
        </p:blipFill>
        <p:spPr>
          <a:xfrm>
            <a:off x="380999" y="3026526"/>
            <a:ext cx="1228205" cy="17740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33" name="Google Shape;1083;p48">
            <a:extLst>
              <a:ext uri="{FF2B5EF4-FFF2-40B4-BE49-F238E27FC236}">
                <a16:creationId xmlns:a16="http://schemas.microsoft.com/office/drawing/2014/main" id="{9B110AA5-8923-1585-5486-A20AB686410E}"/>
              </a:ext>
            </a:extLst>
          </p:cNvPr>
          <p:cNvGrpSpPr/>
          <p:nvPr/>
        </p:nvGrpSpPr>
        <p:grpSpPr>
          <a:xfrm>
            <a:off x="2362200" y="1514200"/>
            <a:ext cx="1079481" cy="1051467"/>
            <a:chOff x="5916675" y="927975"/>
            <a:chExt cx="516350" cy="502950"/>
          </a:xfrm>
        </p:grpSpPr>
        <p:sp>
          <p:nvSpPr>
            <p:cNvPr id="34" name="Google Shape;1084;p48">
              <a:extLst>
                <a:ext uri="{FF2B5EF4-FFF2-40B4-BE49-F238E27FC236}">
                  <a16:creationId xmlns:a16="http://schemas.microsoft.com/office/drawing/2014/main" id="{BA23C406-943F-E923-1D70-94D807D24330}"/>
                </a:ext>
              </a:extLst>
            </p:cNvPr>
            <p:cNvSpPr/>
            <p:nvPr/>
          </p:nvSpPr>
          <p:spPr>
            <a:xfrm>
              <a:off x="5916675" y="927975"/>
              <a:ext cx="516350" cy="502950"/>
            </a:xfrm>
            <a:custGeom>
              <a:avLst/>
              <a:gdLst/>
              <a:ahLst/>
              <a:cxnLst/>
              <a:rect l="l" t="t" r="r" b="b"/>
              <a:pathLst>
                <a:path w="20654" h="20118" fill="none" extrusionOk="0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85;p48">
              <a:extLst>
                <a:ext uri="{FF2B5EF4-FFF2-40B4-BE49-F238E27FC236}">
                  <a16:creationId xmlns:a16="http://schemas.microsoft.com/office/drawing/2014/main" id="{42FB75C9-C375-49A8-A9E3-A369B584E393}"/>
                </a:ext>
              </a:extLst>
            </p:cNvPr>
            <p:cNvSpPr/>
            <p:nvPr/>
          </p:nvSpPr>
          <p:spPr>
            <a:xfrm>
              <a:off x="6006800" y="1011375"/>
              <a:ext cx="336125" cy="336125"/>
            </a:xfrm>
            <a:custGeom>
              <a:avLst/>
              <a:gdLst/>
              <a:ahLst/>
              <a:cxnLst/>
              <a:rect l="l" t="t" r="r" b="b"/>
              <a:pathLst>
                <a:path w="13445" h="13445" fill="none" extrusionOk="0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w="9525" cap="rnd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1091;p48">
            <a:extLst>
              <a:ext uri="{FF2B5EF4-FFF2-40B4-BE49-F238E27FC236}">
                <a16:creationId xmlns:a16="http://schemas.microsoft.com/office/drawing/2014/main" id="{FE2E9AAB-E8FC-29B1-FDFF-90A9CBD85473}"/>
              </a:ext>
            </a:extLst>
          </p:cNvPr>
          <p:cNvSpPr/>
          <p:nvPr/>
        </p:nvSpPr>
        <p:spPr>
          <a:xfrm>
            <a:off x="2727567" y="2327506"/>
            <a:ext cx="1000561" cy="565194"/>
          </a:xfrm>
          <a:custGeom>
            <a:avLst/>
            <a:gdLst/>
            <a:ahLst/>
            <a:cxnLst/>
            <a:rect l="l" t="t" r="r" b="b"/>
            <a:pathLst>
              <a:path w="19144" h="10814" fill="none" extrusionOk="0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w="9525" cap="rnd" cmpd="sng">
            <a:solidFill>
              <a:srgbClr val="6D9EE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876D914-B858-9169-77E2-ABE93DD55A87}"/>
              </a:ext>
            </a:extLst>
          </p:cNvPr>
          <p:cNvSpPr txBox="1"/>
          <p:nvPr/>
        </p:nvSpPr>
        <p:spPr>
          <a:xfrm>
            <a:off x="3375905" y="71409"/>
            <a:ext cx="2392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HỆ THỐNG CỬA</a:t>
            </a:r>
          </a:p>
        </p:txBody>
      </p:sp>
      <p:sp>
        <p:nvSpPr>
          <p:cNvPr id="73" name="object 18">
            <a:extLst>
              <a:ext uri="{FF2B5EF4-FFF2-40B4-BE49-F238E27FC236}">
                <a16:creationId xmlns:a16="http://schemas.microsoft.com/office/drawing/2014/main" id="{43E03069-2748-695A-C3AB-162B8270F244}"/>
              </a:ext>
            </a:extLst>
          </p:cNvPr>
          <p:cNvSpPr txBox="1"/>
          <p:nvPr/>
        </p:nvSpPr>
        <p:spPr>
          <a:xfrm>
            <a:off x="6172200" y="188108"/>
            <a:ext cx="160914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i="1" spc="-70" dirty="0">
                <a:solidFill>
                  <a:schemeClr val="bg1"/>
                </a:solidFill>
                <a:latin typeface="Carlito"/>
                <a:cs typeface="Carlito"/>
              </a:rPr>
              <a:t>(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Thi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công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theo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bản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vẽ</a:t>
            </a:r>
            <a:r>
              <a:rPr sz="1400" i="1" spc="-70" dirty="0">
                <a:solidFill>
                  <a:schemeClr val="bg1"/>
                </a:solidFill>
                <a:latin typeface="Carlito"/>
                <a:cs typeface="Carlito"/>
              </a:rPr>
              <a:t>)</a:t>
            </a:r>
            <a:endParaRPr sz="1400" dirty="0">
              <a:solidFill>
                <a:schemeClr val="bg1"/>
              </a:solidFill>
              <a:latin typeface="Carlito"/>
              <a:cs typeface="Carlito"/>
            </a:endParaRPr>
          </a:p>
        </p:txBody>
      </p:sp>
      <p:sp>
        <p:nvSpPr>
          <p:cNvPr id="2" name="object 17">
            <a:extLst>
              <a:ext uri="{FF2B5EF4-FFF2-40B4-BE49-F238E27FC236}">
                <a16:creationId xmlns:a16="http://schemas.microsoft.com/office/drawing/2014/main" id="{2E80E49D-181C-CDBE-7C2D-81EA342A3A90}"/>
              </a:ext>
            </a:extLst>
          </p:cNvPr>
          <p:cNvSpPr txBox="1"/>
          <p:nvPr/>
        </p:nvSpPr>
        <p:spPr>
          <a:xfrm>
            <a:off x="2590800" y="5668795"/>
            <a:ext cx="6890765" cy="9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Nhôm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PMA</a:t>
            </a:r>
          </a:p>
          <a:p>
            <a:pPr marL="12700">
              <a:spcBef>
                <a:spcPts val="100"/>
              </a:spcBef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1.300.000 đ/1md</a:t>
            </a:r>
          </a:p>
          <a:p>
            <a:pPr marL="12700">
              <a:spcBef>
                <a:spcPts val="100"/>
              </a:spcBef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sổ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Nhôm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4400</a:t>
            </a:r>
          </a:p>
          <a:p>
            <a:pPr marL="12700">
              <a:spcBef>
                <a:spcPts val="100"/>
              </a:spcBef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1.200.000 đ/1md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571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994D83-C5A9-9961-1D07-0C6F0AE807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3" r="14803"/>
          <a:stretch/>
        </p:blipFill>
        <p:spPr>
          <a:xfrm>
            <a:off x="173637" y="2013573"/>
            <a:ext cx="1524000" cy="10752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2" b="3972"/>
          <a:stretch/>
        </p:blipFill>
        <p:spPr>
          <a:xfrm>
            <a:off x="1828800" y="2297486"/>
            <a:ext cx="4587240" cy="29732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8" name="object 17"/>
          <p:cNvSpPr txBox="1"/>
          <p:nvPr/>
        </p:nvSpPr>
        <p:spPr>
          <a:xfrm>
            <a:off x="1828800" y="5508939"/>
            <a:ext cx="3352800" cy="6848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Khung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xương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Nội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Tấm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thạch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cao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tiêu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chuẩn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Gyproc 9mm.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180.000đ/m2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A107C2-AC60-E2D2-1532-FBE127DD0C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8" r="5018"/>
          <a:stretch/>
        </p:blipFill>
        <p:spPr>
          <a:xfrm>
            <a:off x="6100373" y="761181"/>
            <a:ext cx="1752600" cy="1632407"/>
          </a:xfrm>
          <a:prstGeom prst="ellipse">
            <a:avLst/>
          </a:prstGeom>
          <a:ln w="63500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B8314E-B46F-B567-285C-5C76199C27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4" r="19804"/>
          <a:stretch/>
        </p:blipFill>
        <p:spPr>
          <a:xfrm>
            <a:off x="7391400" y="2148932"/>
            <a:ext cx="1691640" cy="1575628"/>
          </a:xfrm>
          <a:prstGeom prst="ellipse">
            <a:avLst/>
          </a:prstGeom>
          <a:ln w="63500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753D49-1D0B-E6FC-16DE-FEED173516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9" r="9739"/>
          <a:stretch/>
        </p:blipFill>
        <p:spPr>
          <a:xfrm>
            <a:off x="7416800" y="3962400"/>
            <a:ext cx="1752600" cy="1632407"/>
          </a:xfrm>
          <a:prstGeom prst="ellipse">
            <a:avLst/>
          </a:prstGeom>
          <a:ln w="63500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1D671C2-D490-C977-68E2-3E24E6E8D9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7" r="11527"/>
          <a:stretch/>
        </p:blipFill>
        <p:spPr>
          <a:xfrm>
            <a:off x="6002728" y="5225593"/>
            <a:ext cx="1752600" cy="1632407"/>
          </a:xfrm>
          <a:prstGeom prst="ellipse">
            <a:avLst/>
          </a:prstGeom>
          <a:ln w="63500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9" r="14899"/>
          <a:stretch/>
        </p:blipFill>
        <p:spPr>
          <a:xfrm>
            <a:off x="1781519" y="958316"/>
            <a:ext cx="1782955" cy="12579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58931B8-7F14-EFB7-CFB2-6C2BE653A214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6416040" y="3276600"/>
            <a:ext cx="1051560" cy="5074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1035962-65D0-0721-CB2F-08B5F085EFB4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6416040" y="3784092"/>
            <a:ext cx="1000760" cy="673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837482C-19A6-42B7-44C5-CACAA89A8542}"/>
              </a:ext>
            </a:extLst>
          </p:cNvPr>
          <p:cNvCxnSpPr>
            <a:cxnSpLocks/>
            <a:stCxn id="14" idx="3"/>
            <a:endCxn id="10" idx="4"/>
          </p:cNvCxnSpPr>
          <p:nvPr/>
        </p:nvCxnSpPr>
        <p:spPr>
          <a:xfrm flipV="1">
            <a:off x="6416040" y="2393588"/>
            <a:ext cx="560633" cy="13905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746FD8C-07FF-149A-C325-F7CAD7379F0B}"/>
              </a:ext>
            </a:extLst>
          </p:cNvPr>
          <p:cNvCxnSpPr>
            <a:cxnSpLocks/>
            <a:stCxn id="14" idx="3"/>
            <a:endCxn id="15" idx="0"/>
          </p:cNvCxnSpPr>
          <p:nvPr/>
        </p:nvCxnSpPr>
        <p:spPr>
          <a:xfrm>
            <a:off x="6416040" y="3784092"/>
            <a:ext cx="462988" cy="1441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7877517-93A4-66F0-6DCB-AAB775DB9C21}"/>
              </a:ext>
            </a:extLst>
          </p:cNvPr>
          <p:cNvSpPr txBox="1"/>
          <p:nvPr/>
        </p:nvSpPr>
        <p:spPr>
          <a:xfrm>
            <a:off x="4038600" y="71409"/>
            <a:ext cx="2061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THẠCH CAO</a:t>
            </a:r>
          </a:p>
        </p:txBody>
      </p:sp>
      <p:sp>
        <p:nvSpPr>
          <p:cNvPr id="31" name="object 18">
            <a:extLst>
              <a:ext uri="{FF2B5EF4-FFF2-40B4-BE49-F238E27FC236}">
                <a16:creationId xmlns:a16="http://schemas.microsoft.com/office/drawing/2014/main" id="{AF4F36F9-A341-914B-7260-8547BFA1B4F6}"/>
              </a:ext>
            </a:extLst>
          </p:cNvPr>
          <p:cNvSpPr txBox="1"/>
          <p:nvPr/>
        </p:nvSpPr>
        <p:spPr>
          <a:xfrm>
            <a:off x="6172200" y="188108"/>
            <a:ext cx="160914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i="1" spc="-70" dirty="0">
                <a:solidFill>
                  <a:schemeClr val="bg1"/>
                </a:solidFill>
                <a:latin typeface="Carlito"/>
                <a:cs typeface="Carlito"/>
              </a:rPr>
              <a:t>(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Thi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công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theo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bản</a:t>
            </a:r>
            <a:r>
              <a:rPr lang="en-US" sz="1400" i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spc="-70" dirty="0" err="1">
                <a:solidFill>
                  <a:schemeClr val="bg1"/>
                </a:solidFill>
                <a:latin typeface="Arial"/>
                <a:cs typeface="Arial"/>
              </a:rPr>
              <a:t>vẽ</a:t>
            </a:r>
            <a:r>
              <a:rPr sz="1400" i="1" spc="-70" dirty="0">
                <a:solidFill>
                  <a:schemeClr val="bg1"/>
                </a:solidFill>
                <a:latin typeface="Carlito"/>
                <a:cs typeface="Carlito"/>
              </a:rPr>
              <a:t>)</a:t>
            </a:r>
            <a:endParaRPr sz="1400" dirty="0">
              <a:solidFill>
                <a:schemeClr val="bg1"/>
              </a:solidFill>
              <a:latin typeface="Carlito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229307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" y="1371600"/>
            <a:ext cx="8845684" cy="14593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400" u="none" spc="-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800" u="none" spc="-210" dirty="0">
                <a:solidFill>
                  <a:srgbClr val="3475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 </a:t>
            </a:r>
            <a:r>
              <a:rPr sz="4800" u="none" spc="-215" dirty="0">
                <a:solidFill>
                  <a:srgbClr val="3475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hạng </a:t>
            </a:r>
            <a:r>
              <a:rPr sz="4800" u="none" spc="-235" dirty="0" err="1">
                <a:solidFill>
                  <a:srgbClr val="3475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sz="4800" u="none" spc="-235" dirty="0">
                <a:solidFill>
                  <a:srgbClr val="3475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u="none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 CÓ</a:t>
            </a:r>
            <a:r>
              <a:rPr sz="5400" u="none" spc="-1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000" u="none" dirty="0">
                <a:solidFill>
                  <a:srgbClr val="3475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 </a:t>
            </a:r>
            <a:r>
              <a:rPr sz="4000" u="none" spc="-185" dirty="0">
                <a:solidFill>
                  <a:srgbClr val="3475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 </a:t>
            </a:r>
            <a:r>
              <a:rPr sz="4000" u="none" spc="-200" dirty="0">
                <a:solidFill>
                  <a:srgbClr val="3475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 </a:t>
            </a:r>
            <a:r>
              <a:rPr sz="4000" u="none" spc="-5" dirty="0">
                <a:solidFill>
                  <a:srgbClr val="3475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sz="4000" u="none" spc="350" dirty="0">
                <a:solidFill>
                  <a:srgbClr val="3475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000" u="none" spc="-5" dirty="0">
                <a:solidFill>
                  <a:srgbClr val="3475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endParaRPr sz="4400" u="none" spc="-5" dirty="0">
              <a:solidFill>
                <a:srgbClr val="3475C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60743" y="3406054"/>
            <a:ext cx="6841559" cy="22903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Ép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cọc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móng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Thang máy</a:t>
            </a:r>
          </a:p>
          <a:p>
            <a:pPr marL="12700" marR="5080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thất: giường, </a:t>
            </a:r>
            <a:r>
              <a:rPr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tủ</a:t>
            </a:r>
            <a:r>
              <a:rPr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tủ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bếp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bàn ghế, ti vi, điều </a:t>
            </a:r>
            <a:r>
              <a:rPr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quạt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trần</a:t>
            </a:r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èn</a:t>
            </a:r>
            <a:r>
              <a:rPr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sưởi, năng lượng  </a:t>
            </a:r>
            <a:r>
              <a:rPr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rào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cổng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vườn</a:t>
            </a:r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Giếng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chống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sét</a:t>
            </a:r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8450" marR="5080" indent="-285750">
              <a:lnSpc>
                <a:spcPct val="100000"/>
              </a:lnSpc>
              <a:buFontTx/>
              <a:buChar char="-"/>
            </a:pPr>
            <a:endParaRPr lang="en-US" sz="2400" dirty="0">
              <a:solidFill>
                <a:schemeClr val="tx2"/>
              </a:solidFill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endParaRPr sz="2400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4" name="Google Shape;182;p11">
            <a:extLst>
              <a:ext uri="{FF2B5EF4-FFF2-40B4-BE49-F238E27FC236}">
                <a16:creationId xmlns:a16="http://schemas.microsoft.com/office/drawing/2014/main" id="{21632254-C626-9FAE-948F-5EF2216C9684}"/>
              </a:ext>
            </a:extLst>
          </p:cNvPr>
          <p:cNvSpPr/>
          <p:nvPr/>
        </p:nvSpPr>
        <p:spPr>
          <a:xfrm>
            <a:off x="7755959" y="276752"/>
            <a:ext cx="304800" cy="3048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183;p11">
            <a:extLst>
              <a:ext uri="{FF2B5EF4-FFF2-40B4-BE49-F238E27FC236}">
                <a16:creationId xmlns:a16="http://schemas.microsoft.com/office/drawing/2014/main" id="{DD8D8D4D-7B71-7A44-03C0-41708564DE00}"/>
              </a:ext>
            </a:extLst>
          </p:cNvPr>
          <p:cNvSpPr/>
          <p:nvPr/>
        </p:nvSpPr>
        <p:spPr>
          <a:xfrm>
            <a:off x="8231732" y="381000"/>
            <a:ext cx="585600" cy="585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184;p11">
            <a:extLst>
              <a:ext uri="{FF2B5EF4-FFF2-40B4-BE49-F238E27FC236}">
                <a16:creationId xmlns:a16="http://schemas.microsoft.com/office/drawing/2014/main" id="{38FAB162-5845-72C8-C113-D74AD8467BEC}"/>
              </a:ext>
            </a:extLst>
          </p:cNvPr>
          <p:cNvSpPr/>
          <p:nvPr/>
        </p:nvSpPr>
        <p:spPr>
          <a:xfrm>
            <a:off x="8554834" y="1239952"/>
            <a:ext cx="447000" cy="4470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185;p11">
            <a:extLst>
              <a:ext uri="{FF2B5EF4-FFF2-40B4-BE49-F238E27FC236}">
                <a16:creationId xmlns:a16="http://schemas.microsoft.com/office/drawing/2014/main" id="{DBDDAC20-DF0E-220B-85D0-E5D0C2DA1EA9}"/>
              </a:ext>
            </a:extLst>
          </p:cNvPr>
          <p:cNvSpPr/>
          <p:nvPr/>
        </p:nvSpPr>
        <p:spPr>
          <a:xfrm>
            <a:off x="8127484" y="276752"/>
            <a:ext cx="794400" cy="7944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65;p5">
            <a:extLst>
              <a:ext uri="{FF2B5EF4-FFF2-40B4-BE49-F238E27FC236}">
                <a16:creationId xmlns:a16="http://schemas.microsoft.com/office/drawing/2014/main" id="{5FE867D5-3D38-0876-B2CA-CD73BB98D23C}"/>
              </a:ext>
            </a:extLst>
          </p:cNvPr>
          <p:cNvSpPr/>
          <p:nvPr/>
        </p:nvSpPr>
        <p:spPr>
          <a:xfrm>
            <a:off x="609525" y="4802725"/>
            <a:ext cx="893700" cy="8937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69;p5">
            <a:extLst>
              <a:ext uri="{FF2B5EF4-FFF2-40B4-BE49-F238E27FC236}">
                <a16:creationId xmlns:a16="http://schemas.microsoft.com/office/drawing/2014/main" id="{B2210567-8C71-94E1-F491-19712F284831}"/>
              </a:ext>
            </a:extLst>
          </p:cNvPr>
          <p:cNvSpPr/>
          <p:nvPr/>
        </p:nvSpPr>
        <p:spPr>
          <a:xfrm>
            <a:off x="-687600" y="3464200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71;p5">
            <a:extLst>
              <a:ext uri="{FF2B5EF4-FFF2-40B4-BE49-F238E27FC236}">
                <a16:creationId xmlns:a16="http://schemas.microsoft.com/office/drawing/2014/main" id="{DEE6E328-4ECC-E2CF-5F53-41D36C5D8528}"/>
              </a:ext>
            </a:extLst>
          </p:cNvPr>
          <p:cNvSpPr/>
          <p:nvPr/>
        </p:nvSpPr>
        <p:spPr>
          <a:xfrm>
            <a:off x="254050" y="4442800"/>
            <a:ext cx="811200" cy="811200"/>
          </a:xfrm>
          <a:prstGeom prst="donut">
            <a:avLst>
              <a:gd name="adj" fmla="val 22275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72;p5">
            <a:extLst>
              <a:ext uri="{FF2B5EF4-FFF2-40B4-BE49-F238E27FC236}">
                <a16:creationId xmlns:a16="http://schemas.microsoft.com/office/drawing/2014/main" id="{783398C1-AEA5-B855-C7DD-CD4FCFB6A02C}"/>
              </a:ext>
            </a:extLst>
          </p:cNvPr>
          <p:cNvSpPr/>
          <p:nvPr/>
        </p:nvSpPr>
        <p:spPr>
          <a:xfrm>
            <a:off x="-381000" y="6254100"/>
            <a:ext cx="1207800" cy="1207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73;p5">
            <a:extLst>
              <a:ext uri="{FF2B5EF4-FFF2-40B4-BE49-F238E27FC236}">
                <a16:creationId xmlns:a16="http://schemas.microsoft.com/office/drawing/2014/main" id="{2800ED03-9BAF-472C-7543-5463826D2A99}"/>
              </a:ext>
            </a:extLst>
          </p:cNvPr>
          <p:cNvSpPr/>
          <p:nvPr/>
        </p:nvSpPr>
        <p:spPr>
          <a:xfrm>
            <a:off x="781125" y="5965125"/>
            <a:ext cx="550500" cy="5505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74;p5">
            <a:extLst>
              <a:ext uri="{FF2B5EF4-FFF2-40B4-BE49-F238E27FC236}">
                <a16:creationId xmlns:a16="http://schemas.microsoft.com/office/drawing/2014/main" id="{FD9853C2-98FC-0B65-8F1D-85D5E159D742}"/>
              </a:ext>
            </a:extLst>
          </p:cNvPr>
          <p:cNvSpPr/>
          <p:nvPr/>
        </p:nvSpPr>
        <p:spPr>
          <a:xfrm>
            <a:off x="-96100" y="5097175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1060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3662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8107</TotalTime>
  <Words>779</Words>
  <Application>Microsoft Office PowerPoint</Application>
  <PresentationFormat>On-screen Show (4:3)</PresentationFormat>
  <Paragraphs>123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Carlito</vt:lpstr>
      <vt:lpstr>Roboto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Bê Tông Tươi  Mac 250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Những hạng mục KHÔNG CÓ trong hợp đồng báo giá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Công ty TNHH Vinaduy</dc:title>
  <dc:creator>admin</dc:creator>
  <cp:lastModifiedBy>duchinh1990@hps.edu.vn</cp:lastModifiedBy>
  <cp:revision>161</cp:revision>
  <dcterms:created xsi:type="dcterms:W3CDTF">2021-02-08T07:23:39Z</dcterms:created>
  <dcterms:modified xsi:type="dcterms:W3CDTF">2023-01-12T06:20:27Z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2021-02-07T00:00:00Z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2021-02-08T00:00:00Z</vt:filetime>
  </property>
</Properties>
</file>