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ppt/media/image24.JPG" ContentType="image/unknown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256" r:id="rId3"/>
    <p:sldId id="294" r:id="rId4"/>
    <p:sldId id="301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97" r:id="rId15"/>
    <p:sldId id="275" r:id="rId16"/>
    <p:sldId id="30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256"/>
          </p14:sldIdLst>
        </p14:section>
        <p14:section name="Untitled Section" id="{6EE8F640-CBD8-4E02-AD39-7375FC3F158D}">
          <p14:sldIdLst>
            <p14:sldId id="294"/>
            <p14:sldId id="301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97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5F7490B5-A4AB-43E2-A08E-757FBA72E0F1}"/>
    <pc:docChg chg="custSel delSld modSld modMainMaster modSection">
      <pc:chgData name="duchinh1990@hps.edu.vn" userId="477bb1a9fd67135b" providerId="LiveId" clId="{5F7490B5-A4AB-43E2-A08E-757FBA72E0F1}" dt="2023-01-12T05:48:47.612" v="111"/>
      <pc:docMkLst>
        <pc:docMk/>
      </pc:docMkLst>
      <pc:sldChg chg="del">
        <pc:chgData name="duchinh1990@hps.edu.vn" userId="477bb1a9fd67135b" providerId="LiveId" clId="{5F7490B5-A4AB-43E2-A08E-757FBA72E0F1}" dt="2023-01-11T14:51:33.601" v="0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5F7490B5-A4AB-43E2-A08E-757FBA72E0F1}" dt="2023-01-12T05:07:12.358" v="108"/>
        <pc:sldMkLst>
          <pc:docMk/>
          <pc:sldMk cId="2990571447" sldId="281"/>
        </pc:sldMkLst>
        <pc:spChg chg="add mod">
          <ac:chgData name="duchinh1990@hps.edu.vn" userId="477bb1a9fd67135b" providerId="LiveId" clId="{5F7490B5-A4AB-43E2-A08E-757FBA72E0F1}" dt="2023-01-12T05:07:12.358" v="108"/>
          <ac:spMkLst>
            <pc:docMk/>
            <pc:sldMk cId="2990571447" sldId="281"/>
            <ac:spMk id="2" creationId="{310DD0EF-EDBC-FA00-091A-361EB9AD48F5}"/>
          </ac:spMkLst>
        </pc:spChg>
        <pc:spChg chg="del">
          <ac:chgData name="duchinh1990@hps.edu.vn" userId="477bb1a9fd67135b" providerId="LiveId" clId="{5F7490B5-A4AB-43E2-A08E-757FBA72E0F1}" dt="2023-01-12T05:07:12.016" v="107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5F7490B5-A4AB-43E2-A08E-757FBA72E0F1}" dt="2023-01-12T04:55:09.558" v="106"/>
        <pc:sldMkLst>
          <pc:docMk/>
          <pc:sldMk cId="255345204" sldId="286"/>
        </pc:sldMkLst>
        <pc:spChg chg="add mod">
          <ac:chgData name="duchinh1990@hps.edu.vn" userId="477bb1a9fd67135b" providerId="LiveId" clId="{5F7490B5-A4AB-43E2-A08E-757FBA72E0F1}" dt="2023-01-12T04:55:09.558" v="106"/>
          <ac:spMkLst>
            <pc:docMk/>
            <pc:sldMk cId="255345204" sldId="286"/>
            <ac:spMk id="2" creationId="{E17CBE8E-194F-5348-71F9-F507542D847C}"/>
          </ac:spMkLst>
        </pc:spChg>
        <pc:spChg chg="add mod">
          <ac:chgData name="duchinh1990@hps.edu.vn" userId="477bb1a9fd67135b" providerId="LiveId" clId="{5F7490B5-A4AB-43E2-A08E-757FBA72E0F1}" dt="2023-01-12T04:55:09.558" v="106"/>
          <ac:spMkLst>
            <pc:docMk/>
            <pc:sldMk cId="255345204" sldId="286"/>
            <ac:spMk id="3" creationId="{E04C2191-236D-82D7-2B3B-1C6A255784A7}"/>
          </ac:spMkLst>
        </pc:spChg>
        <pc:spChg chg="del">
          <ac:chgData name="duchinh1990@hps.edu.vn" userId="477bb1a9fd67135b" providerId="LiveId" clId="{5F7490B5-A4AB-43E2-A08E-757FBA72E0F1}" dt="2023-01-12T04:55:08.734" v="105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5F7490B5-A4AB-43E2-A08E-757FBA72E0F1}" dt="2023-01-12T04:55:08.734" v="105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5F7490B5-A4AB-43E2-A08E-757FBA72E0F1}" dt="2023-01-12T04:55:09.558" v="106"/>
          <ac:picMkLst>
            <pc:docMk/>
            <pc:sldMk cId="255345204" sldId="286"/>
            <ac:picMk id="4" creationId="{89220C71-4AF1-53FF-F376-B1CB8164C2B1}"/>
          </ac:picMkLst>
        </pc:picChg>
        <pc:picChg chg="add mod">
          <ac:chgData name="duchinh1990@hps.edu.vn" userId="477bb1a9fd67135b" providerId="LiveId" clId="{5F7490B5-A4AB-43E2-A08E-757FBA72E0F1}" dt="2023-01-12T04:55:09.558" v="106"/>
          <ac:picMkLst>
            <pc:docMk/>
            <pc:sldMk cId="255345204" sldId="286"/>
            <ac:picMk id="5" creationId="{9142D725-48C1-C127-5411-807C722036CA}"/>
          </ac:picMkLst>
        </pc:picChg>
        <pc:picChg chg="del">
          <ac:chgData name="duchinh1990@hps.edu.vn" userId="477bb1a9fd67135b" providerId="LiveId" clId="{5F7490B5-A4AB-43E2-A08E-757FBA72E0F1}" dt="2023-01-12T04:55:08.734" v="105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5F7490B5-A4AB-43E2-A08E-757FBA72E0F1}" dt="2023-01-12T04:55:08.734" v="105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5F7490B5-A4AB-43E2-A08E-757FBA72E0F1}" dt="2023-01-11T14:53:29.147" v="102" actId="20577"/>
        <pc:sldMkLst>
          <pc:docMk/>
          <pc:sldMk cId="2128796304" sldId="294"/>
        </pc:sldMkLst>
        <pc:spChg chg="mod">
          <ac:chgData name="duchinh1990@hps.edu.vn" userId="477bb1a9fd67135b" providerId="LiveId" clId="{5F7490B5-A4AB-43E2-A08E-757FBA72E0F1}" dt="2023-01-11T14:52:22.249" v="57" actId="1076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5F7490B5-A4AB-43E2-A08E-757FBA72E0F1}" dt="2023-01-11T14:53:29.147" v="102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  <pc:cxnChg chg="mod">
          <ac:chgData name="duchinh1990@hps.edu.vn" userId="477bb1a9fd67135b" providerId="LiveId" clId="{5F7490B5-A4AB-43E2-A08E-757FBA72E0F1}" dt="2023-01-11T14:52:18.718" v="56" actId="1076"/>
          <ac:cxnSpMkLst>
            <pc:docMk/>
            <pc:sldMk cId="2128796304" sldId="294"/>
            <ac:cxnSpMk id="5" creationId="{0BB1C931-F65C-41FA-BAEC-221DC3DB4542}"/>
          </ac:cxnSpMkLst>
        </pc:cxnChg>
      </pc:sldChg>
      <pc:sldChg chg="addSp delSp modSp mod">
        <pc:chgData name="duchinh1990@hps.edu.vn" userId="477bb1a9fd67135b" providerId="LiveId" clId="{5F7490B5-A4AB-43E2-A08E-757FBA72E0F1}" dt="2023-01-11T14:55:39.938" v="104"/>
        <pc:sldMkLst>
          <pc:docMk/>
          <pc:sldMk cId="2242926921" sldId="301"/>
        </pc:sldMkLst>
        <pc:spChg chg="del">
          <ac:chgData name="duchinh1990@hps.edu.vn" userId="477bb1a9fd67135b" providerId="LiveId" clId="{5F7490B5-A4AB-43E2-A08E-757FBA72E0F1}" dt="2023-01-11T14:55:39.569" v="103" actId="478"/>
          <ac:spMkLst>
            <pc:docMk/>
            <pc:sldMk cId="2242926921" sldId="301"/>
            <ac:spMk id="2" creationId="{648BC737-8E11-E8C3-ABBE-EFAC46D86A6B}"/>
          </ac:spMkLst>
        </pc:spChg>
        <pc:spChg chg="add mod">
          <ac:chgData name="duchinh1990@hps.edu.vn" userId="477bb1a9fd67135b" providerId="LiveId" clId="{5F7490B5-A4AB-43E2-A08E-757FBA72E0F1}" dt="2023-01-11T14:55:39.938" v="104"/>
          <ac:spMkLst>
            <pc:docMk/>
            <pc:sldMk cId="2242926921" sldId="301"/>
            <ac:spMk id="4" creationId="{41A88966-DEC2-5E2E-B0AC-5AA5BB402DCE}"/>
          </ac:spMkLst>
        </pc:spChg>
      </pc:sldChg>
      <pc:sldChg chg="del">
        <pc:chgData name="duchinh1990@hps.edu.vn" userId="477bb1a9fd67135b" providerId="LiveId" clId="{5F7490B5-A4AB-43E2-A08E-757FBA72E0F1}" dt="2023-01-11T14:51:37.680" v="1" actId="2696"/>
        <pc:sldMkLst>
          <pc:docMk/>
          <pc:sldMk cId="2316276043" sldId="302"/>
        </pc:sldMkLst>
      </pc:sldChg>
      <pc:sldMasterChg chg="addSp delSp modSp mod">
        <pc:chgData name="duchinh1990@hps.edu.vn" userId="477bb1a9fd67135b" providerId="LiveId" clId="{5F7490B5-A4AB-43E2-A08E-757FBA72E0F1}" dt="2023-01-12T05:48:47.612" v="111"/>
        <pc:sldMasterMkLst>
          <pc:docMk/>
          <pc:sldMasterMk cId="0" sldId="2147483648"/>
        </pc:sldMasterMkLst>
        <pc:spChg chg="add mod">
          <ac:chgData name="duchinh1990@hps.edu.vn" userId="477bb1a9fd67135b" providerId="LiveId" clId="{5F7490B5-A4AB-43E2-A08E-757FBA72E0F1}" dt="2023-01-12T05:48:47.612" v="111"/>
          <ac:spMkLst>
            <pc:docMk/>
            <pc:sldMasterMk cId="0" sldId="2147483648"/>
            <ac:spMk id="3" creationId="{0EEE4F9B-8E71-2887-8181-25E799830533}"/>
          </ac:spMkLst>
        </pc:spChg>
        <pc:spChg chg="del">
          <ac:chgData name="duchinh1990@hps.edu.vn" userId="477bb1a9fd67135b" providerId="LiveId" clId="{5F7490B5-A4AB-43E2-A08E-757FBA72E0F1}" dt="2023-01-12T05:48:46.025" v="109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5F7490B5-A4AB-43E2-A08E-757FBA72E0F1}" dt="2023-01-12T05:48:47.612" v="111"/>
          <ac:picMkLst>
            <pc:docMk/>
            <pc:sldMasterMk cId="0" sldId="2147483648"/>
            <ac:picMk id="2" creationId="{FF0BEB3C-22CE-79D6-557B-BB5ED246FACF}"/>
          </ac:picMkLst>
        </pc:picChg>
        <pc:picChg chg="del">
          <ac:chgData name="duchinh1990@hps.edu.vn" userId="477bb1a9fd67135b" providerId="LiveId" clId="{5F7490B5-A4AB-43E2-A08E-757FBA72E0F1}" dt="2023-01-12T05:48:46.724" v="110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  <pc:docChgLst>
    <pc:chgData name="duchinh1990@hps.edu.vn" userId="477bb1a9fd67135b" providerId="LiveId" clId="{20263F42-A92D-47CC-B7A1-61AC644634AF}"/>
    <pc:docChg chg="delSld modSld modSection">
      <pc:chgData name="duchinh1990@hps.edu.vn" userId="477bb1a9fd67135b" providerId="LiveId" clId="{20263F42-A92D-47CC-B7A1-61AC644634AF}" dt="2023-01-12T06:19:08.592" v="1" actId="2696"/>
      <pc:docMkLst>
        <pc:docMk/>
      </pc:docMkLst>
      <pc:sldChg chg="del">
        <pc:chgData name="duchinh1990@hps.edu.vn" userId="477bb1a9fd67135b" providerId="LiveId" clId="{20263F42-A92D-47CC-B7A1-61AC644634AF}" dt="2023-01-12T06:19:08.592" v="1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20263F42-A92D-47CC-B7A1-61AC644634AF}" dt="2023-01-12T06:18:35.659" v="0" actId="2165"/>
        <pc:sldMkLst>
          <pc:docMk/>
          <pc:sldMk cId="2128796304" sldId="294"/>
        </pc:sldMkLst>
        <pc:graphicFrameChg chg="modGraphic">
          <ac:chgData name="duchinh1990@hps.edu.vn" userId="477bb1a9fd67135b" providerId="LiveId" clId="{20263F42-A92D-47CC-B7A1-61AC644634AF}" dt="2023-01-12T06:18:35.659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FF0BEB3C-22CE-79D6-557B-BB5ED246FAC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E4F9B-8E71-2887-8181-25E799830533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310DD0EF-EDBC-FA00-091A-361EB9AD48F5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675388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214916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45FF5-4E7D-3742-C366-205730605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 b="23333"/>
          <a:stretch/>
        </p:blipFill>
        <p:spPr>
          <a:xfrm>
            <a:off x="391765" y="2562427"/>
            <a:ext cx="5211865" cy="326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A1C27-57FF-92CA-3DC7-1F7A9B2F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0424"/>
          <a:stretch/>
        </p:blipFill>
        <p:spPr>
          <a:xfrm>
            <a:off x="6096000" y="1981034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2A09D-F762-F4A3-3CFD-23F7B90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/>
        </p:blipFill>
        <p:spPr>
          <a:xfrm>
            <a:off x="6537319" y="3830056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08321-0B5E-26F3-20F9-3008645A253A}"/>
              </a:ext>
            </a:extLst>
          </p:cNvPr>
          <p:cNvSpPr txBox="1"/>
          <p:nvPr/>
        </p:nvSpPr>
        <p:spPr>
          <a:xfrm>
            <a:off x="4648200" y="5679079"/>
            <a:ext cx="4348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Vigracera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Q12 song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- 150.000đ/m2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AZ100, G550</a:t>
            </a:r>
          </a:p>
          <a:p>
            <a:pPr fontAlgn="base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- 590.000/m2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74;p11">
            <a:extLst>
              <a:ext uri="{FF2B5EF4-FFF2-40B4-BE49-F238E27FC236}">
                <a16:creationId xmlns:a16="http://schemas.microsoft.com/office/drawing/2014/main" id="{79ABC7AD-13D4-C1FE-FD07-82EEABC29634}"/>
              </a:ext>
            </a:extLst>
          </p:cNvPr>
          <p:cNvSpPr/>
          <p:nvPr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77;p11">
            <a:extLst>
              <a:ext uri="{FF2B5EF4-FFF2-40B4-BE49-F238E27FC236}">
                <a16:creationId xmlns:a16="http://schemas.microsoft.com/office/drawing/2014/main" id="{AD02B30E-C7C8-B04D-6D1B-691A4996FA7F}"/>
              </a:ext>
            </a:extLst>
          </p:cNvPr>
          <p:cNvSpPr/>
          <p:nvPr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79;p11">
            <a:extLst>
              <a:ext uri="{FF2B5EF4-FFF2-40B4-BE49-F238E27FC236}">
                <a16:creationId xmlns:a16="http://schemas.microsoft.com/office/drawing/2014/main" id="{A6B82E47-21EC-A65D-EA4D-7B8EEA9922A7}"/>
              </a:ext>
            </a:extLst>
          </p:cNvPr>
          <p:cNvSpPr/>
          <p:nvPr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81;p11">
            <a:extLst>
              <a:ext uri="{FF2B5EF4-FFF2-40B4-BE49-F238E27FC236}">
                <a16:creationId xmlns:a16="http://schemas.microsoft.com/office/drawing/2014/main" id="{F88FD2C2-7A87-D7B5-8E82-D513665824DE}"/>
              </a:ext>
            </a:extLst>
          </p:cNvPr>
          <p:cNvSpPr/>
          <p:nvPr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bject 21"/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EB4F2B0-DC44-4B23-A187-C777A4C00676}"/>
              </a:ext>
            </a:extLst>
          </p:cNvPr>
          <p:cNvSpPr txBox="1"/>
          <p:nvPr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F8B23F9-2E88-4767-91D5-A9D9911AE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B6A0B6-6665-4EAD-9EEB-90A6BA3E7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1A817C-F2D9-4EAD-A211-C9F6AEA64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643700A-4D01-4109-A147-744DB2777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4F3B04-E347-40E4-8657-DAD71ACC9A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D32A0-EBB6-435B-B8C2-D735D0AFC6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D956128-5EA0-478F-B71A-9FFE892817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0D1C6-D306-EFAD-3C72-9C10234787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7" y="-20653"/>
            <a:ext cx="3428686" cy="1398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C01F9-761F-F5AE-EA22-293EE25E3B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9F54F-5B88-AD8F-6589-31229B7698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9" name="Google Shape;295;p32">
            <a:extLst>
              <a:ext uri="{FF2B5EF4-FFF2-40B4-BE49-F238E27FC236}">
                <a16:creationId xmlns:a16="http://schemas.microsoft.com/office/drawing/2014/main" id="{E226AE61-B4FD-36A1-550E-A5725892FEC0}"/>
              </a:ext>
            </a:extLst>
          </p:cNvPr>
          <p:cNvGrpSpPr/>
          <p:nvPr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70" name="Google Shape;296;p32">
              <a:extLst>
                <a:ext uri="{FF2B5EF4-FFF2-40B4-BE49-F238E27FC236}">
                  <a16:creationId xmlns:a16="http://schemas.microsoft.com/office/drawing/2014/main" id="{F97ED43E-5934-D7DF-D4B6-D1DAB62D425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7;p32">
              <a:extLst>
                <a:ext uri="{FF2B5EF4-FFF2-40B4-BE49-F238E27FC236}">
                  <a16:creationId xmlns:a16="http://schemas.microsoft.com/office/drawing/2014/main" id="{1DE40ED3-2860-CA92-EF66-C198428AFE09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8;p32">
              <a:extLst>
                <a:ext uri="{FF2B5EF4-FFF2-40B4-BE49-F238E27FC236}">
                  <a16:creationId xmlns:a16="http://schemas.microsoft.com/office/drawing/2014/main" id="{D0FEDDFD-0312-0C87-5477-821222D897D2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9;p32">
              <a:extLst>
                <a:ext uri="{FF2B5EF4-FFF2-40B4-BE49-F238E27FC236}">
                  <a16:creationId xmlns:a16="http://schemas.microsoft.com/office/drawing/2014/main" id="{EE019A69-7E03-A6EA-CD03-A3A0DE3D9D3E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1D7B054-D6C0-0EC7-7097-433A5E8CC368}"/>
              </a:ext>
            </a:extLst>
          </p:cNvPr>
          <p:cNvSpPr/>
          <p:nvPr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1FDCE7-9B91-68F5-0663-89341D2989DF}"/>
              </a:ext>
            </a:extLst>
          </p:cNvPr>
          <p:cNvSpPr/>
          <p:nvPr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884607-F0C4-C254-2A56-751765D2AF3F}"/>
              </a:ext>
            </a:extLst>
          </p:cNvPr>
          <p:cNvSpPr txBox="1"/>
          <p:nvPr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2102913-EE6C-3472-9609-7766673819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675079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76512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1,6 x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26905" y="911551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NGÓI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CỐC, MÓNG ĐƠN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33375" r="23486" b="-1"/>
          <a:stretch/>
        </p:blipFill>
        <p:spPr>
          <a:xfrm>
            <a:off x="541947" y="2130157"/>
            <a:ext cx="3496653" cy="2050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11808"/>
          <a:stretch/>
        </p:blipFill>
        <p:spPr>
          <a:xfrm>
            <a:off x="6108147" y="819485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00117" y="2799924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018066" y="1659403"/>
            <a:ext cx="1090081" cy="112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212388" y="3235260"/>
            <a:ext cx="905069" cy="15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4982162" y="3534958"/>
            <a:ext cx="1124947" cy="176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38600" y="3155643"/>
            <a:ext cx="361517" cy="1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507"/>
          <a:stretch/>
        </p:blipFill>
        <p:spPr>
          <a:xfrm>
            <a:off x="535788" y="959281"/>
            <a:ext cx="1722741" cy="109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6785"/>
          <a:stretch/>
        </p:blipFill>
        <p:spPr>
          <a:xfrm>
            <a:off x="2320750" y="933968"/>
            <a:ext cx="1722482" cy="111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C75B28-E03F-86E9-264A-AB67D21616D7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CỐC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818C41-EE40-ED13-016C-F04487D9FFBD}"/>
              </a:ext>
            </a:extLst>
          </p:cNvPr>
          <p:cNvSpPr txBox="1"/>
          <p:nvPr/>
        </p:nvSpPr>
        <p:spPr>
          <a:xfrm>
            <a:off x="465389" y="4668295"/>
            <a:ext cx="4482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Kích thước 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: (800-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8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00mm)x350 (mm).</a:t>
            </a:r>
          </a:p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Kích thước dầm móng: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25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0x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1100" dirty="0">
                <a:solidFill>
                  <a:srgbClr val="222222"/>
                </a:solidFill>
                <a:latin typeface="Roboto" panose="020B0604020202020204" pitchFamily="2" charset="0"/>
              </a:rPr>
              <a:t>4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00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(mm).</a:t>
            </a:r>
          </a:p>
          <a:p>
            <a:pPr marL="171450" indent="-171450">
              <a:buFontTx/>
              <a:buChar char="-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bản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phổ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thông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0a150.</a:t>
            </a:r>
          </a:p>
          <a:p>
            <a:pPr marL="171450" indent="-171450">
              <a:buFontTx/>
              <a:buChar char="-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dầm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phổ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thông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dọc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5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en-US" sz="1100" dirty="0">
                <a:solidFill>
                  <a:srgbClr val="222222"/>
                </a:solidFill>
                <a:latin typeface="Roboto" panose="02000000000000000000" pitchFamily="2" charset="0"/>
              </a:rPr>
              <a:t>18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đai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Φ8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a150.</a:t>
            </a:r>
            <a:endParaRPr lang="vi-VN" sz="11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solidFill>
                  <a:srgbClr val="222222"/>
                </a:solidFill>
                <a:latin typeface="Roboto" panose="02000000000000000000" pitchFamily="2" charset="0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solidFill>
                  <a:srgbClr val="222222"/>
                </a:solidFill>
                <a:latin typeface="Roboto" panose="02000000000000000000" pitchFamily="2" charset="0"/>
              </a:rPr>
              <a:t>16 - 18</a:t>
            </a:r>
            <a:endParaRPr lang="vi-VN" sz="11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4" name="Picture 2" descr="Móng đơn (móng cốc) là gì? Cấu tạo và ứng dụng trong xây dựng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 b="8294"/>
          <a:stretch/>
        </p:blipFill>
        <p:spPr bwMode="auto">
          <a:xfrm>
            <a:off x="611745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09" y="4288505"/>
            <a:ext cx="2445152" cy="202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18">
            <a:extLst>
              <a:ext uri="{FF2B5EF4-FFF2-40B4-BE49-F238E27FC236}">
                <a16:creationId xmlns:a16="http://schemas.microsoft.com/office/drawing/2014/main" id="{41A88966-DEC2-5E2E-B0AC-5AA5BB402DCE}"/>
              </a:ext>
            </a:extLst>
          </p:cNvPr>
          <p:cNvSpPr txBox="1"/>
          <p:nvPr/>
        </p:nvSpPr>
        <p:spPr>
          <a:xfrm>
            <a:off x="5529239" y="212816"/>
            <a:ext cx="25644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4292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E17CBE8E-194F-5348-71F9-F507542D847C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C2191-236D-82D7-2B3B-1C6A255784A7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20C71-4AF1-53FF-F376-B1CB8164C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2D725-48C1-C127-5411-807C72203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8105</TotalTime>
  <Words>808</Words>
  <Application>Microsoft Office PowerPoint</Application>
  <PresentationFormat>On-screen Show (4:3)</PresentationFormat>
  <Paragraphs>127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