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notesSlides/notesSlide3.xml" ContentType="application/vnd.openxmlformats-officedocument.presentationml.notesSlide+xml"/>
  <Override PartName="/ppt/media/image36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306" r:id="rId3"/>
    <p:sldId id="294" r:id="rId4"/>
    <p:sldId id="273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91" r:id="rId13"/>
    <p:sldId id="281" r:id="rId14"/>
    <p:sldId id="289" r:id="rId15"/>
    <p:sldId id="275" r:id="rId16"/>
    <p:sldId id="30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273"/>
            <p14:sldId id="303"/>
            <p14:sldId id="304"/>
            <p14:sldId id="286"/>
            <p14:sldId id="287"/>
            <p14:sldId id="278"/>
            <p14:sldId id="263"/>
            <p14:sldId id="264"/>
            <p14:sldId id="291"/>
            <p14:sldId id="281"/>
            <p14:sldId id="289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D233495F-CC39-46BE-A6DC-2AA6E96E41D6}"/>
    <pc:docChg chg="undo custSel addSld delSld modSld addMainMaster delMainMaster modMainMaster modSection">
      <pc:chgData name="duchinh1990@hps.edu.vn" userId="477bb1a9fd67135b" providerId="LiveId" clId="{D233495F-CC39-46BE-A6DC-2AA6E96E41D6}" dt="2023-01-12T05:47:04.451" v="117"/>
      <pc:docMkLst>
        <pc:docMk/>
      </pc:docMkLst>
      <pc:sldChg chg="modSp del mod modClrScheme chgLayout">
        <pc:chgData name="duchinh1990@hps.edu.vn" userId="477bb1a9fd67135b" providerId="LiveId" clId="{D233495F-CC39-46BE-A6DC-2AA6E96E41D6}" dt="2023-01-11T15:02:42.887" v="100" actId="2696"/>
        <pc:sldMkLst>
          <pc:docMk/>
          <pc:sldMk cId="0" sldId="256"/>
        </pc:sldMkLst>
        <pc:picChg chg="mod">
          <ac:chgData name="duchinh1990@hps.edu.vn" userId="477bb1a9fd67135b" providerId="LiveId" clId="{D233495F-CC39-46BE-A6DC-2AA6E96E41D6}" dt="2023-01-11T15:02:27.566" v="99" actId="1076"/>
          <ac:picMkLst>
            <pc:docMk/>
            <pc:sldMk cId="0" sldId="256"/>
            <ac:picMk id="3" creationId="{08C0D1C6-D306-EFAD-3C72-9C1023478768}"/>
          </ac:picMkLst>
        </pc:picChg>
      </pc:sldChg>
      <pc:sldChg chg="addSp delSp modSp mod">
        <pc:chgData name="duchinh1990@hps.edu.vn" userId="477bb1a9fd67135b" providerId="LiveId" clId="{D233495F-CC39-46BE-A6DC-2AA6E96E41D6}" dt="2023-01-12T05:06:21.438" v="113"/>
        <pc:sldMkLst>
          <pc:docMk/>
          <pc:sldMk cId="2990571447" sldId="281"/>
        </pc:sldMkLst>
        <pc:spChg chg="add mod">
          <ac:chgData name="duchinh1990@hps.edu.vn" userId="477bb1a9fd67135b" providerId="LiveId" clId="{D233495F-CC39-46BE-A6DC-2AA6E96E41D6}" dt="2023-01-12T05:06:21.438" v="113"/>
          <ac:spMkLst>
            <pc:docMk/>
            <pc:sldMk cId="2990571447" sldId="281"/>
            <ac:spMk id="2" creationId="{C12A7C95-DF4D-A529-D452-1C67DFE01027}"/>
          </ac:spMkLst>
        </pc:spChg>
        <pc:spChg chg="del">
          <ac:chgData name="duchinh1990@hps.edu.vn" userId="477bb1a9fd67135b" providerId="LiveId" clId="{D233495F-CC39-46BE-A6DC-2AA6E96E41D6}" dt="2023-01-12T05:06:20.522" v="112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D233495F-CC39-46BE-A6DC-2AA6E96E41D6}" dt="2023-01-12T04:54:12.009" v="111"/>
        <pc:sldMkLst>
          <pc:docMk/>
          <pc:sldMk cId="255345204" sldId="286"/>
        </pc:sldMkLst>
        <pc:spChg chg="add mod">
          <ac:chgData name="duchinh1990@hps.edu.vn" userId="477bb1a9fd67135b" providerId="LiveId" clId="{D233495F-CC39-46BE-A6DC-2AA6E96E41D6}" dt="2023-01-12T04:54:12.009" v="111"/>
          <ac:spMkLst>
            <pc:docMk/>
            <pc:sldMk cId="255345204" sldId="286"/>
            <ac:spMk id="2" creationId="{A9CF7584-5E95-73AC-A75E-3DD44F6DB4AB}"/>
          </ac:spMkLst>
        </pc:spChg>
        <pc:spChg chg="add mod">
          <ac:chgData name="duchinh1990@hps.edu.vn" userId="477bb1a9fd67135b" providerId="LiveId" clId="{D233495F-CC39-46BE-A6DC-2AA6E96E41D6}" dt="2023-01-12T04:54:12.009" v="111"/>
          <ac:spMkLst>
            <pc:docMk/>
            <pc:sldMk cId="255345204" sldId="286"/>
            <ac:spMk id="3" creationId="{C2467CD6-5184-7737-7E57-1062A59A934D}"/>
          </ac:spMkLst>
        </pc:spChg>
        <pc:spChg chg="del">
          <ac:chgData name="duchinh1990@hps.edu.vn" userId="477bb1a9fd67135b" providerId="LiveId" clId="{D233495F-CC39-46BE-A6DC-2AA6E96E41D6}" dt="2023-01-12T04:54:11.522" v="110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D233495F-CC39-46BE-A6DC-2AA6E96E41D6}" dt="2023-01-12T04:54:11.522" v="110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D233495F-CC39-46BE-A6DC-2AA6E96E41D6}" dt="2023-01-12T04:54:12.009" v="111"/>
          <ac:picMkLst>
            <pc:docMk/>
            <pc:sldMk cId="255345204" sldId="286"/>
            <ac:picMk id="4" creationId="{74C3FEA5-E5E1-9A7F-9618-809043C78DC2}"/>
          </ac:picMkLst>
        </pc:picChg>
        <pc:picChg chg="add mod">
          <ac:chgData name="duchinh1990@hps.edu.vn" userId="477bb1a9fd67135b" providerId="LiveId" clId="{D233495F-CC39-46BE-A6DC-2AA6E96E41D6}" dt="2023-01-12T04:54:12.009" v="111"/>
          <ac:picMkLst>
            <pc:docMk/>
            <pc:sldMk cId="255345204" sldId="286"/>
            <ac:picMk id="5" creationId="{33313147-B791-FECE-0295-09D35350E7FE}"/>
          </ac:picMkLst>
        </pc:picChg>
        <pc:picChg chg="del">
          <ac:chgData name="duchinh1990@hps.edu.vn" userId="477bb1a9fd67135b" providerId="LiveId" clId="{D233495F-CC39-46BE-A6DC-2AA6E96E41D6}" dt="2023-01-12T04:54:11.522" v="110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D233495F-CC39-46BE-A6DC-2AA6E96E41D6}" dt="2023-01-12T04:54:11.522" v="110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D233495F-CC39-46BE-A6DC-2AA6E96E41D6}" dt="2023-01-11T15:26:11.466" v="106" actId="20577"/>
        <pc:sldMkLst>
          <pc:docMk/>
          <pc:sldMk cId="2128796304" sldId="294"/>
        </pc:sldMkLst>
        <pc:spChg chg="mod">
          <ac:chgData name="duchinh1990@hps.edu.vn" userId="477bb1a9fd67135b" providerId="LiveId" clId="{D233495F-CC39-46BE-A6DC-2AA6E96E41D6}" dt="2023-01-11T14:57:58.331" v="1" actId="1076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D233495F-CC39-46BE-A6DC-2AA6E96E41D6}" dt="2023-01-11T15:26:11.466" v="106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  <pc:cxnChg chg="mod">
          <ac:chgData name="duchinh1990@hps.edu.vn" userId="477bb1a9fd67135b" providerId="LiveId" clId="{D233495F-CC39-46BE-A6DC-2AA6E96E41D6}" dt="2023-01-11T14:57:55.997" v="0" actId="1076"/>
          <ac:cxnSpMkLst>
            <pc:docMk/>
            <pc:sldMk cId="2128796304" sldId="294"/>
            <ac:cxnSpMk id="5" creationId="{0BB1C931-F65C-41FA-BAEC-221DC3DB4542}"/>
          </ac:cxnSpMkLst>
        </pc:cxnChg>
      </pc:sldChg>
      <pc:sldChg chg="del">
        <pc:chgData name="duchinh1990@hps.edu.vn" userId="477bb1a9fd67135b" providerId="LiveId" clId="{D233495F-CC39-46BE-A6DC-2AA6E96E41D6}" dt="2023-01-11T14:58:21.028" v="2" actId="2696"/>
        <pc:sldMkLst>
          <pc:docMk/>
          <pc:sldMk cId="2234215652" sldId="297"/>
        </pc:sldMkLst>
      </pc:sldChg>
      <pc:sldChg chg="modSp mod modClrScheme chgLayout">
        <pc:chgData name="duchinh1990@hps.edu.vn" userId="477bb1a9fd67135b" providerId="LiveId" clId="{D233495F-CC39-46BE-A6DC-2AA6E96E41D6}" dt="2023-01-11T15:58:30.918" v="109" actId="1076"/>
        <pc:sldMkLst>
          <pc:docMk/>
          <pc:sldMk cId="3498065372" sldId="300"/>
        </pc:sldMkLst>
        <pc:spChg chg="mod ord">
          <ac:chgData name="duchinh1990@hps.edu.vn" userId="477bb1a9fd67135b" providerId="LiveId" clId="{D233495F-CC39-46BE-A6DC-2AA6E96E41D6}" dt="2023-01-11T15:58:30.918" v="109" actId="1076"/>
          <ac:spMkLst>
            <pc:docMk/>
            <pc:sldMk cId="3498065372" sldId="300"/>
            <ac:spMk id="3" creationId="{A7B75791-0EB8-DD13-AB27-41CC2745984D}"/>
          </ac:spMkLst>
        </pc:spChg>
        <pc:spChg chg="mod">
          <ac:chgData name="duchinh1990@hps.edu.vn" userId="477bb1a9fd67135b" providerId="LiveId" clId="{D233495F-CC39-46BE-A6DC-2AA6E96E41D6}" dt="2023-01-11T15:58:22.992" v="108" actId="1076"/>
          <ac:spMkLst>
            <pc:docMk/>
            <pc:sldMk cId="3498065372" sldId="300"/>
            <ac:spMk id="4" creationId="{016FB3C8-8B28-B05F-D7A7-5244B32FA7C4}"/>
          </ac:spMkLst>
        </pc:spChg>
      </pc:sldChg>
      <pc:sldChg chg="add del">
        <pc:chgData name="duchinh1990@hps.edu.vn" userId="477bb1a9fd67135b" providerId="LiveId" clId="{D233495F-CC39-46BE-A6DC-2AA6E96E41D6}" dt="2023-01-11T15:02:19.117" v="97" actId="2890"/>
        <pc:sldMkLst>
          <pc:docMk/>
          <pc:sldMk cId="1312258224" sldId="306"/>
        </pc:sldMkLst>
      </pc:sldChg>
      <pc:sldChg chg="new">
        <pc:chgData name="duchinh1990@hps.edu.vn" userId="477bb1a9fd67135b" providerId="LiveId" clId="{D233495F-CC39-46BE-A6DC-2AA6E96E41D6}" dt="2023-01-11T15:02:21.709" v="98" actId="680"/>
        <pc:sldMkLst>
          <pc:docMk/>
          <pc:sldMk cId="2697198409" sldId="306"/>
        </pc:sldMkLst>
      </pc:sldChg>
      <pc:sldChg chg="new del">
        <pc:chgData name="duchinh1990@hps.edu.vn" userId="477bb1a9fd67135b" providerId="LiveId" clId="{D233495F-CC39-46BE-A6DC-2AA6E96E41D6}" dt="2023-01-11T15:01:55.801" v="93" actId="2696"/>
        <pc:sldMkLst>
          <pc:docMk/>
          <pc:sldMk cId="3992958527" sldId="306"/>
        </pc:sldMkLst>
      </pc:sldChg>
      <pc:sldMasterChg chg="addSp delSp modSp mod addSldLayout modSldLayout">
        <pc:chgData name="duchinh1990@hps.edu.vn" userId="477bb1a9fd67135b" providerId="LiveId" clId="{D233495F-CC39-46BE-A6DC-2AA6E96E41D6}" dt="2023-01-12T05:47:04.451" v="117"/>
        <pc:sldMasterMkLst>
          <pc:docMk/>
          <pc:sldMasterMk cId="0" sldId="2147483648"/>
        </pc:sldMasterMkLst>
        <pc:spChg chg="add mod">
          <ac:chgData name="duchinh1990@hps.edu.vn" userId="477bb1a9fd67135b" providerId="LiveId" clId="{D233495F-CC39-46BE-A6DC-2AA6E96E41D6}" dt="2023-01-12T05:47:04.451" v="117"/>
          <ac:spMkLst>
            <pc:docMk/>
            <pc:sldMasterMk cId="0" sldId="2147483648"/>
            <ac:spMk id="3" creationId="{F9AE3223-8013-8DC9-E207-FE27901B7458}"/>
          </ac:spMkLst>
        </pc:spChg>
        <pc:spChg chg="del mod">
          <ac:chgData name="duchinh1990@hps.edu.vn" userId="477bb1a9fd67135b" providerId="LiveId" clId="{D233495F-CC39-46BE-A6DC-2AA6E96E41D6}" dt="2023-01-12T05:47:03.543" v="116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D233495F-CC39-46BE-A6DC-2AA6E96E41D6}" dt="2023-01-12T05:47:04.451" v="117"/>
          <ac:picMkLst>
            <pc:docMk/>
            <pc:sldMasterMk cId="0" sldId="2147483648"/>
            <ac:picMk id="2" creationId="{8AC80E5A-134C-7E15-CFBD-60E2959554BE}"/>
          </ac:picMkLst>
        </pc:picChg>
        <pc:picChg chg="del">
          <ac:chgData name="duchinh1990@hps.edu.vn" userId="477bb1a9fd67135b" providerId="LiveId" clId="{D233495F-CC39-46BE-A6DC-2AA6E96E41D6}" dt="2023-01-12T05:47:00.056" v="114" actId="478"/>
          <ac:picMkLst>
            <pc:docMk/>
            <pc:sldMasterMk cId="0" sldId="2147483648"/>
            <ac:picMk id="23" creationId="{1D98BE0C-F8C1-455D-22AE-8102B80FABB7}"/>
          </ac:picMkLst>
        </pc:picChg>
        <pc:sldLayoutChg chg="addSp delSp modSp new mod setBg">
          <pc:chgData name="duchinh1990@hps.edu.vn" userId="477bb1a9fd67135b" providerId="LiveId" clId="{D233495F-CC39-46BE-A6DC-2AA6E96E41D6}" dt="2023-01-11T15:04:12.610" v="104" actId="14100"/>
          <pc:sldLayoutMkLst>
            <pc:docMk/>
            <pc:sldMasterMk cId="0" sldId="2147483648"/>
            <pc:sldLayoutMk cId="3576239419" sldId="2147483667"/>
          </pc:sldLayoutMkLst>
          <pc:spChg chg="del">
            <ac:chgData name="duchinh1990@hps.edu.vn" userId="477bb1a9fd67135b" providerId="LiveId" clId="{D233495F-CC39-46BE-A6DC-2AA6E96E41D6}" dt="2023-01-11T15:00:12.538" v="12" actId="478"/>
            <ac:spMkLst>
              <pc:docMk/>
              <pc:sldMasterMk cId="0" sldId="2147483648"/>
              <pc:sldLayoutMk cId="3576239419" sldId="2147483667"/>
              <ac:spMk id="2" creationId="{C17663E6-5F14-9232-0AB3-8AC6E890E697}"/>
            </ac:spMkLst>
          </pc:spChg>
          <pc:spChg chg="del">
            <ac:chgData name="duchinh1990@hps.edu.vn" userId="477bb1a9fd67135b" providerId="LiveId" clId="{D233495F-CC39-46BE-A6DC-2AA6E96E41D6}" dt="2023-01-11T15:00:14.083" v="13" actId="478"/>
            <ac:spMkLst>
              <pc:docMk/>
              <pc:sldMasterMk cId="0" sldId="2147483648"/>
              <pc:sldLayoutMk cId="3576239419" sldId="2147483667"/>
              <ac:spMk id="3" creationId="{69839B54-B107-318F-7F04-D655EC2B52AF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4" creationId="{61F8A271-C759-8056-842A-3ABB2BCDBE9E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5" creationId="{2321ABE1-8332-5170-8C02-81EEDFBC7DB5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6" creationId="{B78530FA-F6E5-E887-4EB6-ADC79642A631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7" creationId="{09C41E78-68E2-C886-C852-2D616F490B00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9" creationId="{9735E1F3-F1FB-D8A7-07C5-BC14F32D1E66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10" creationId="{D71D9F48-EC62-6C76-F965-41BB6014650C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11" creationId="{C748ED61-A642-9014-1625-833924158D12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3" creationId="{1FFA5A6E-B1CE-2D25-2FE9-507120EE58CC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4" creationId="{754944CB-B39C-D75E-9519-827F4BE342C7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5" creationId="{2DD473DA-F6C9-14BD-AE51-57A0BF370310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6" creationId="{1135ECD1-B8AD-8D4A-D81E-6F27F438A493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7" creationId="{487BC934-F236-9C58-3B9A-D6284940D5E3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8" creationId="{9F111276-6EFE-5100-3C2A-23675C19C495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9" creationId="{1FB07B90-CF0E-02F6-49DD-84B523C6FDA4}"/>
            </ac:spMkLst>
          </pc:spChg>
          <pc:grpChg chg="add del mod">
            <ac:chgData name="duchinh1990@hps.edu.vn" userId="477bb1a9fd67135b" providerId="LiveId" clId="{D233495F-CC39-46BE-A6DC-2AA6E96E41D6}" dt="2023-01-11T15:00:28.522" v="19"/>
            <ac:grpSpMkLst>
              <pc:docMk/>
              <pc:sldMasterMk cId="0" sldId="2147483648"/>
              <pc:sldLayoutMk cId="3576239419" sldId="2147483667"/>
              <ac:grpSpMk id="8" creationId="{31AB998B-8009-642A-8436-D48783C37C01}"/>
            </ac:grpSpMkLst>
          </pc:grpChg>
          <pc:grpChg chg="add del mod">
            <ac:chgData name="duchinh1990@hps.edu.vn" userId="477bb1a9fd67135b" providerId="LiveId" clId="{D233495F-CC39-46BE-A6DC-2AA6E96E41D6}" dt="2023-01-11T15:00:28.522" v="19"/>
            <ac:grpSpMkLst>
              <pc:docMk/>
              <pc:sldMasterMk cId="0" sldId="2147483648"/>
              <pc:sldLayoutMk cId="3576239419" sldId="2147483667"/>
              <ac:grpSpMk id="22" creationId="{6DCBA6A0-D44F-4ABE-A7C3-66EB11352B3D}"/>
            </ac:grpSpMkLst>
          </pc:grp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2" creationId="{12ED9942-2110-9CE7-6FD2-3E60C585A11B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3" creationId="{9A72599E-2C2D-98A0-97AC-4634C85844D4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4" creationId="{6B7D1262-11D5-3AE5-CF2A-1D6A10CCE2A1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5" creationId="{2AC746E6-D57C-DA75-FC32-5A971172CBC5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6" creationId="{D6522BDE-536A-2698-297A-0CAD0170633A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7" creationId="{78D65E3D-D5CD-9891-4709-1412E64A3BDC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8" creationId="{BE7444AE-9A46-1FEC-54FB-6F2D62663131}"/>
            </ac:picMkLst>
          </pc:picChg>
          <pc:picChg chg="add del mod">
            <ac:chgData name="duchinh1990@hps.edu.vn" userId="477bb1a9fd67135b" providerId="LiveId" clId="{D233495F-CC39-46BE-A6DC-2AA6E96E41D6}" dt="2023-01-11T15:04:12.610" v="104" actId="14100"/>
            <ac:picMkLst>
              <pc:docMk/>
              <pc:sldMasterMk cId="0" sldId="2147483648"/>
              <pc:sldLayoutMk cId="3576239419" sldId="2147483667"/>
              <ac:picMk id="19" creationId="{776882BE-DBBE-E944-E3D0-85F156AE284B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20" creationId="{FF7DB56F-C105-D97A-6AA1-80B30D20C646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21" creationId="{35D8A36D-D166-3C4F-9F53-6C400C0A37C0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30" creationId="{27067C21-4975-9649-43B1-CBD80DD58D4F}"/>
            </ac:picMkLst>
          </pc:picChg>
        </pc:sldLayoutChg>
      </pc:sldMasterChg>
      <pc:sldMasterChg chg="new del mod addSldLayout delSldLayout">
        <pc:chgData name="duchinh1990@hps.edu.vn" userId="477bb1a9fd67135b" providerId="LiveId" clId="{D233495F-CC39-46BE-A6DC-2AA6E96E41D6}" dt="2023-01-11T14:59:33.352" v="4" actId="6938"/>
        <pc:sldMasterMkLst>
          <pc:docMk/>
          <pc:sldMasterMk cId="2256034235" sldId="2147483667"/>
        </pc:sldMasterMkLst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286702918" sldId="2147483668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397346534" sldId="2147483669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646070555" sldId="2147483670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081282601" sldId="2147483671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192024685" sldId="2147483672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2481105046" sldId="2147483673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896936029" sldId="2147483674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517085050" sldId="2147483675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807760516" sldId="2147483676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339833820" sldId="2147483677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220517261" sldId="214748367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61F8A271-C759-8056-842A-3ABB2BCDBE9E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2321ABE1-8332-5170-8C02-81EEDFBC7DB5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B78530FA-F6E5-E887-4EB6-ADC79642A63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09C41E78-68E2-C886-C852-2D616F490B00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1AB998B-8009-642A-8436-D48783C37C01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9735E1F3-F1FB-D8A7-07C5-BC14F32D1E66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D71D9F48-EC62-6C76-F965-41BB6014650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48ED61-A642-9014-1625-833924158D12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9942-2110-9CE7-6FD2-3E60C585A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2599E-2C2D-98A0-97AC-4634C85844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7D1262-11D5-3AE5-CF2A-1D6A10CCE2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746E6-D57C-DA75-FC32-5A971172CB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522BDE-536A-2698-297A-0CAD017063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D65E3D-D5CD-9891-4709-1412E64A3BD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444AE-9A46-1FEC-54FB-6F2D626631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6882BE-DBBE-E944-E3D0-85F156AE284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" y="-20653"/>
            <a:ext cx="4069847" cy="166054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7DB56F-C105-D97A-6AA1-80B30D20C64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D8A36D-D166-3C4F-9F53-6C400C0A3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6DCBA6A0-D44F-4ABE-A7C3-66EB11352B3D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1FFA5A6E-B1CE-2D25-2FE9-507120EE58CC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4944CB-B39C-D75E-9519-827F4BE342C7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2DD473DA-F6C9-14BD-AE51-57A0BF370310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1135ECD1-B8AD-8D4A-D81E-6F27F438A49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87BC934-F236-9C58-3B9A-D6284940D5E3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111276-6EFE-5100-3C2A-23675C19C495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07B90-CF0E-02F6-49DD-84B523C6FDA4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067C21-4975-9649-43B1-CBD80DD58D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8AC80E5A-134C-7E15-CFBD-60E2959554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E3223-8013-8DC9-E207-FE27901B7458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73500" y="1905000"/>
            <a:ext cx="3657600" cy="381000"/>
          </a:xfrm>
          <a:prstGeom prst="rect">
            <a:avLst/>
          </a:prstGeo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4445904"/>
            <a:ext cx="329946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750.000/m2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4897120" y="4331769"/>
            <a:ext cx="255016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 can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- 1.500.000 đ/md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5598"/>
          <a:stretch/>
        </p:blipFill>
        <p:spPr>
          <a:xfrm>
            <a:off x="4800600" y="874279"/>
            <a:ext cx="3844363" cy="3325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3844363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119CD-F2DD-90B2-8737-3E54E66CB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95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4E054-2FB2-E302-D568-D7F2D692FF32}"/>
              </a:ext>
            </a:extLst>
          </p:cNvPr>
          <p:cNvSpPr txBox="1"/>
          <p:nvPr/>
        </p:nvSpPr>
        <p:spPr>
          <a:xfrm>
            <a:off x="2256010" y="71409"/>
            <a:ext cx="384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BẬC – LAN CAN CẦU THANG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757A4E31-09E1-6363-DAEC-720C9B7F5E3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4A168-8638-7A81-CD71-240175FE7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/>
        </p:blipFill>
        <p:spPr>
          <a:xfrm>
            <a:off x="3876464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CC399-138C-FA76-118E-A48CE4C0F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/>
        </p:blipFill>
        <p:spPr>
          <a:xfrm>
            <a:off x="5274733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oogle Shape;1397;p49">
            <a:extLst>
              <a:ext uri="{FF2B5EF4-FFF2-40B4-BE49-F238E27FC236}">
                <a16:creationId xmlns:a16="http://schemas.microsoft.com/office/drawing/2014/main" id="{2F732C0C-9CBD-93B8-1C87-ABBCDB5186FE}"/>
              </a:ext>
            </a:extLst>
          </p:cNvPr>
          <p:cNvGrpSpPr/>
          <p:nvPr/>
        </p:nvGrpSpPr>
        <p:grpSpPr>
          <a:xfrm>
            <a:off x="8001000" y="5867400"/>
            <a:ext cx="643963" cy="838200"/>
            <a:chOff x="1442627" y="5710929"/>
            <a:chExt cx="594318" cy="590600"/>
          </a:xfrm>
        </p:grpSpPr>
        <p:sp>
          <p:nvSpPr>
            <p:cNvPr id="13" name="Google Shape;1398;p49">
              <a:extLst>
                <a:ext uri="{FF2B5EF4-FFF2-40B4-BE49-F238E27FC236}">
                  <a16:creationId xmlns:a16="http://schemas.microsoft.com/office/drawing/2014/main" id="{67D953A7-DD13-E4D3-7643-A383C3471FC3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9;p49">
              <a:extLst>
                <a:ext uri="{FF2B5EF4-FFF2-40B4-BE49-F238E27FC236}">
                  <a16:creationId xmlns:a16="http://schemas.microsoft.com/office/drawing/2014/main" id="{1AE41192-1843-E4F0-E232-629BCD0D374B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0;p49">
              <a:extLst>
                <a:ext uri="{FF2B5EF4-FFF2-40B4-BE49-F238E27FC236}">
                  <a16:creationId xmlns:a16="http://schemas.microsoft.com/office/drawing/2014/main" id="{94A7DF28-768B-26A0-BBD3-95E90A22BCDF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01;p49">
              <a:extLst>
                <a:ext uri="{FF2B5EF4-FFF2-40B4-BE49-F238E27FC236}">
                  <a16:creationId xmlns:a16="http://schemas.microsoft.com/office/drawing/2014/main" id="{70E869F7-3EE0-E7D4-E93F-BAE99CF12C4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2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C12A7C95-DF4D-A529-D452-1C67DFE01027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9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05559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8715"/>
              </p:ext>
            </p:extLst>
          </p:nvPr>
        </p:nvGraphicFramePr>
        <p:xfrm>
          <a:off x="228597" y="2525613"/>
          <a:ext cx="8686803" cy="20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732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3212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15%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37065" y="855139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BẰNG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BĂNG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6064061" y="4704879"/>
            <a:ext cx="2495292" cy="1827362"/>
            <a:chOff x="2433318" y="797558"/>
            <a:chExt cx="6710681" cy="6194763"/>
          </a:xfrm>
        </p:grpSpPr>
        <p:sp>
          <p:nvSpPr>
            <p:cNvPr id="14" name="object 14"/>
            <p:cNvSpPr/>
            <p:nvPr/>
          </p:nvSpPr>
          <p:spPr>
            <a:xfrm>
              <a:off x="2433318" y="797558"/>
              <a:ext cx="6710681" cy="6194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9903" y="990602"/>
              <a:ext cx="6292941" cy="5790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Khối </a:t>
            </a:r>
            <a:r>
              <a:rPr sz="1400" i="1" spc="-50" dirty="0">
                <a:solidFill>
                  <a:schemeClr val="bg1"/>
                </a:solidFill>
                <a:latin typeface="Arial"/>
                <a:cs typeface="Arial"/>
              </a:rPr>
              <a:t>lượng </a:t>
            </a:r>
            <a:r>
              <a:rPr sz="1400" i="1" spc="-80" dirty="0">
                <a:solidFill>
                  <a:schemeClr val="bg1"/>
                </a:solidFill>
                <a:latin typeface="Arial"/>
                <a:cs typeface="Arial"/>
              </a:rPr>
              <a:t>căn </a:t>
            </a:r>
            <a:r>
              <a:rPr sz="1400" i="1" spc="-95" dirty="0">
                <a:solidFill>
                  <a:schemeClr val="bg1"/>
                </a:solidFill>
                <a:latin typeface="Arial"/>
                <a:cs typeface="Arial"/>
              </a:rPr>
              <a:t>cứ </a:t>
            </a:r>
            <a:r>
              <a:rPr sz="1400" i="1" spc="-10" dirty="0">
                <a:solidFill>
                  <a:schemeClr val="bg1"/>
                </a:solidFill>
                <a:latin typeface="Carlito"/>
                <a:cs typeface="Carlito"/>
              </a:rPr>
              <a:t>theo </a:t>
            </a:r>
            <a:r>
              <a:rPr sz="1400" i="1" spc="-60" dirty="0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 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2B6C1-66B9-47F7-8F06-BB1BE61276C2}"/>
              </a:ext>
            </a:extLst>
          </p:cNvPr>
          <p:cNvSpPr txBox="1"/>
          <p:nvPr/>
        </p:nvSpPr>
        <p:spPr>
          <a:xfrm>
            <a:off x="457200" y="4876800"/>
            <a:ext cx="545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/>
              <a:t>Kích thước của toàn bản móng phổ thông là 900 x 350 (mm)</a:t>
            </a:r>
            <a:endParaRPr lang="en-US" sz="1100" dirty="0"/>
          </a:p>
          <a:p>
            <a:pPr marL="171450" indent="-171450">
              <a:buFontTx/>
              <a:buChar char="-"/>
            </a:pPr>
            <a:r>
              <a:rPr lang="vi-VN" sz="1100" dirty="0"/>
              <a:t>Kích thước của dầm móng phổ thông là: 300 x 500 (mm)</a:t>
            </a:r>
            <a:endParaRPr lang="en-US" sz="1100" dirty="0"/>
          </a:p>
          <a:p>
            <a:r>
              <a:rPr lang="en-US" sz="1100" dirty="0"/>
              <a:t>-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Thép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móng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100" dirty="0">
                <a:latin typeface="Arial" pitchFamily="34" charset="0"/>
                <a:cs typeface="Arial" pitchFamily="34" charset="0"/>
              </a:rPr>
              <a:t>Φ12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/>
              <a:t>Thép của dầm móng mức phổ thông là: </a:t>
            </a:r>
            <a:r>
              <a:rPr lang="en-US" sz="1100" dirty="0" err="1"/>
              <a:t>Thép</a:t>
            </a:r>
            <a:r>
              <a:rPr lang="en-US" sz="1100" dirty="0"/>
              <a:t> </a:t>
            </a:r>
            <a:r>
              <a:rPr lang="vi-VN" sz="1100" dirty="0"/>
              <a:t>dọc 6</a:t>
            </a:r>
            <a:r>
              <a:rPr lang="el-GR" sz="1100" dirty="0"/>
              <a:t>Φ(18)</a:t>
            </a:r>
            <a:r>
              <a:rPr lang="en-US" sz="1100" dirty="0"/>
              <a:t>, t</a:t>
            </a:r>
            <a:r>
              <a:rPr lang="vi-VN" sz="1100" dirty="0"/>
              <a:t>hé</a:t>
            </a:r>
            <a:r>
              <a:rPr lang="en-US" sz="1100" dirty="0"/>
              <a:t>p</a:t>
            </a:r>
            <a:r>
              <a:rPr lang="vi-VN" sz="1100" dirty="0"/>
              <a:t>  đai </a:t>
            </a:r>
            <a:r>
              <a:rPr lang="el-GR" sz="1100" dirty="0"/>
              <a:t>Φ8</a:t>
            </a:r>
            <a:r>
              <a:rPr lang="vi-VN" sz="1100" dirty="0"/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Roboto" panose="02000000000000000000" pitchFamily="2" charset="0"/>
              </a:rPr>
              <a:t>Bê tông móng sử dụng bê tông </a:t>
            </a:r>
            <a:r>
              <a:rPr lang="en-US" sz="1100" dirty="0">
                <a:latin typeface="Roboto" panose="02000000000000000000" pitchFamily="2" charset="0"/>
              </a:rPr>
              <a:t>MÁC</a:t>
            </a:r>
            <a:r>
              <a:rPr lang="vi-VN" sz="1100" dirty="0">
                <a:latin typeface="Roboto" panose="02000000000000000000" pitchFamily="2" charset="0"/>
              </a:rPr>
              <a:t>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i="0" dirty="0">
                <a:effectLst/>
                <a:latin typeface="Roboto" panose="02000000000000000000" pitchFamily="2" charset="0"/>
              </a:rPr>
              <a:t>Φ</a:t>
            </a:r>
            <a:r>
              <a:rPr lang="vi-VN" sz="110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</a:rPr>
              <a:t>16 - 18</a:t>
            </a: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5" y="2665730"/>
            <a:ext cx="2396235" cy="181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E840F-E2B9-8112-CCE8-A27C94DFD464}"/>
              </a:ext>
            </a:extLst>
          </p:cNvPr>
          <p:cNvSpPr txBox="1"/>
          <p:nvPr/>
        </p:nvSpPr>
        <p:spPr>
          <a:xfrm>
            <a:off x="3723709" y="96118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BĂNG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2099006"/>
            <a:ext cx="3547510" cy="2210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851" r="22500" b="26403"/>
          <a:stretch/>
        </p:blipFill>
        <p:spPr>
          <a:xfrm>
            <a:off x="6154195" y="758898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343292" y="283677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4994720" y="1598816"/>
            <a:ext cx="1159475" cy="126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6"/>
            <a:endCxn id="13" idx="1"/>
          </p:cNvCxnSpPr>
          <p:nvPr/>
        </p:nvCxnSpPr>
        <p:spPr>
          <a:xfrm>
            <a:off x="5184354" y="3204295"/>
            <a:ext cx="969841" cy="367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5"/>
            <a:endCxn id="15" idx="1"/>
          </p:cNvCxnSpPr>
          <p:nvPr/>
        </p:nvCxnSpPr>
        <p:spPr>
          <a:xfrm>
            <a:off x="4994720" y="3543817"/>
            <a:ext cx="1190778" cy="207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80802" y="3204289"/>
            <a:ext cx="262490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883746"/>
            <a:ext cx="1752600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05" y="883746"/>
            <a:ext cx="1712597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7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A9CF7584-5E95-73AC-A75E-3DD44F6DB4AB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67CD6-5184-7737-7E57-1062A59A934D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3FEA5-E5E1-9A7F-9618-809043C78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13147-B791-FECE-0295-09D35350E7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8108</TotalTime>
  <Words>751</Words>
  <Application>Microsoft Office PowerPoint</Application>
  <PresentationFormat>On-screen Show (4:3)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