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5.JPG" ContentType="image/unknown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00" r:id="rId2"/>
    <p:sldId id="306" r:id="rId3"/>
    <p:sldId id="294" r:id="rId4"/>
    <p:sldId id="302" r:id="rId5"/>
    <p:sldId id="303" r:id="rId6"/>
    <p:sldId id="304" r:id="rId7"/>
    <p:sldId id="286" r:id="rId8"/>
    <p:sldId id="287" r:id="rId9"/>
    <p:sldId id="278" r:id="rId10"/>
    <p:sldId id="263" r:id="rId11"/>
    <p:sldId id="264" r:id="rId12"/>
    <p:sldId id="291" r:id="rId13"/>
    <p:sldId id="281" r:id="rId14"/>
    <p:sldId id="289" r:id="rId15"/>
    <p:sldId id="297" r:id="rId16"/>
    <p:sldId id="275" r:id="rId17"/>
    <p:sldId id="305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A91911-E3D2-4596-A435-1ECBB0FDF9B6}">
          <p14:sldIdLst>
            <p14:sldId id="300"/>
            <p14:sldId id="306"/>
          </p14:sldIdLst>
        </p14:section>
        <p14:section name="Untitled Section" id="{6EE8F640-CBD8-4E02-AD39-7375FC3F158D}">
          <p14:sldIdLst>
            <p14:sldId id="294"/>
            <p14:sldId id="302"/>
            <p14:sldId id="303"/>
            <p14:sldId id="304"/>
            <p14:sldId id="286"/>
            <p14:sldId id="287"/>
            <p14:sldId id="278"/>
            <p14:sldId id="263"/>
            <p14:sldId id="264"/>
            <p14:sldId id="291"/>
            <p14:sldId id="281"/>
            <p14:sldId id="289"/>
            <p14:sldId id="297"/>
            <p14:sldId id="275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5CD"/>
    <a:srgbClr val="FE5325"/>
    <a:srgbClr val="4F81BD"/>
    <a:srgbClr val="FFFFFF"/>
    <a:srgbClr val="E6EDF6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6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chinh1990@hps.edu.vn" userId="477bb1a9fd67135b" providerId="LiveId" clId="{91FE8A28-AE4F-4D24-8238-03E0D2987FA6}"/>
    <pc:docChg chg="custSel delSld modSld modMainMaster modSection">
      <pc:chgData name="duchinh1990@hps.edu.vn" userId="477bb1a9fd67135b" providerId="LiveId" clId="{91FE8A28-AE4F-4D24-8238-03E0D2987FA6}" dt="2023-01-12T05:49:14.209" v="91"/>
      <pc:docMkLst>
        <pc:docMk/>
      </pc:docMkLst>
      <pc:sldChg chg="del">
        <pc:chgData name="duchinh1990@hps.edu.vn" userId="477bb1a9fd67135b" providerId="LiveId" clId="{91FE8A28-AE4F-4D24-8238-03E0D2987FA6}" dt="2023-01-11T15:21:46.067" v="83" actId="2696"/>
        <pc:sldMkLst>
          <pc:docMk/>
          <pc:sldMk cId="3446762771" sldId="273"/>
        </pc:sldMkLst>
      </pc:sldChg>
      <pc:sldChg chg="addSp delSp modSp mod">
        <pc:chgData name="duchinh1990@hps.edu.vn" userId="477bb1a9fd67135b" providerId="LiveId" clId="{91FE8A28-AE4F-4D24-8238-03E0D2987FA6}" dt="2023-01-12T05:07:21.606" v="88"/>
        <pc:sldMkLst>
          <pc:docMk/>
          <pc:sldMk cId="2990571447" sldId="281"/>
        </pc:sldMkLst>
        <pc:spChg chg="add mod">
          <ac:chgData name="duchinh1990@hps.edu.vn" userId="477bb1a9fd67135b" providerId="LiveId" clId="{91FE8A28-AE4F-4D24-8238-03E0D2987FA6}" dt="2023-01-12T05:07:21.606" v="88"/>
          <ac:spMkLst>
            <pc:docMk/>
            <pc:sldMk cId="2990571447" sldId="281"/>
            <ac:spMk id="2" creationId="{15E54578-DBFF-0D30-6243-5F40F06AF5C5}"/>
          </ac:spMkLst>
        </pc:spChg>
        <pc:spChg chg="del">
          <ac:chgData name="duchinh1990@hps.edu.vn" userId="477bb1a9fd67135b" providerId="LiveId" clId="{91FE8A28-AE4F-4D24-8238-03E0D2987FA6}" dt="2023-01-12T05:07:21.178" v="87" actId="478"/>
          <ac:spMkLst>
            <pc:docMk/>
            <pc:sldMk cId="2990571447" sldId="281"/>
            <ac:spMk id="47" creationId="{00000000-0000-0000-0000-000000000000}"/>
          </ac:spMkLst>
        </pc:spChg>
      </pc:sldChg>
      <pc:sldChg chg="addSp delSp modSp mod">
        <pc:chgData name="duchinh1990@hps.edu.vn" userId="477bb1a9fd67135b" providerId="LiveId" clId="{91FE8A28-AE4F-4D24-8238-03E0D2987FA6}" dt="2023-01-12T04:55:21.435" v="86"/>
        <pc:sldMkLst>
          <pc:docMk/>
          <pc:sldMk cId="255345204" sldId="286"/>
        </pc:sldMkLst>
        <pc:spChg chg="add mod">
          <ac:chgData name="duchinh1990@hps.edu.vn" userId="477bb1a9fd67135b" providerId="LiveId" clId="{91FE8A28-AE4F-4D24-8238-03E0D2987FA6}" dt="2023-01-12T04:55:21.435" v="86"/>
          <ac:spMkLst>
            <pc:docMk/>
            <pc:sldMk cId="255345204" sldId="286"/>
            <ac:spMk id="2" creationId="{F06BC782-C870-58C8-FC12-89724337DB29}"/>
          </ac:spMkLst>
        </pc:spChg>
        <pc:spChg chg="add mod">
          <ac:chgData name="duchinh1990@hps.edu.vn" userId="477bb1a9fd67135b" providerId="LiveId" clId="{91FE8A28-AE4F-4D24-8238-03E0D2987FA6}" dt="2023-01-12T04:55:21.435" v="86"/>
          <ac:spMkLst>
            <pc:docMk/>
            <pc:sldMk cId="255345204" sldId="286"/>
            <ac:spMk id="3" creationId="{FB97B752-9ACF-2502-6C33-E8A25CC619B0}"/>
          </ac:spMkLst>
        </pc:spChg>
        <pc:spChg chg="del">
          <ac:chgData name="duchinh1990@hps.edu.vn" userId="477bb1a9fd67135b" providerId="LiveId" clId="{91FE8A28-AE4F-4D24-8238-03E0D2987FA6}" dt="2023-01-12T04:55:20.544" v="85" actId="478"/>
          <ac:spMkLst>
            <pc:docMk/>
            <pc:sldMk cId="255345204" sldId="286"/>
            <ac:spMk id="52" creationId="{00000000-0000-0000-0000-000000000000}"/>
          </ac:spMkLst>
        </pc:spChg>
        <pc:spChg chg="del">
          <ac:chgData name="duchinh1990@hps.edu.vn" userId="477bb1a9fd67135b" providerId="LiveId" clId="{91FE8A28-AE4F-4D24-8238-03E0D2987FA6}" dt="2023-01-12T04:55:20.544" v="85" actId="478"/>
          <ac:spMkLst>
            <pc:docMk/>
            <pc:sldMk cId="255345204" sldId="286"/>
            <ac:spMk id="53" creationId="{00000000-0000-0000-0000-000000000000}"/>
          </ac:spMkLst>
        </pc:spChg>
        <pc:picChg chg="add mod">
          <ac:chgData name="duchinh1990@hps.edu.vn" userId="477bb1a9fd67135b" providerId="LiveId" clId="{91FE8A28-AE4F-4D24-8238-03E0D2987FA6}" dt="2023-01-12T04:55:21.435" v="86"/>
          <ac:picMkLst>
            <pc:docMk/>
            <pc:sldMk cId="255345204" sldId="286"/>
            <ac:picMk id="4" creationId="{ABB7ACC2-81F4-2681-20DF-77B3CCA23FED}"/>
          </ac:picMkLst>
        </pc:picChg>
        <pc:picChg chg="add mod">
          <ac:chgData name="duchinh1990@hps.edu.vn" userId="477bb1a9fd67135b" providerId="LiveId" clId="{91FE8A28-AE4F-4D24-8238-03E0D2987FA6}" dt="2023-01-12T04:55:21.435" v="86"/>
          <ac:picMkLst>
            <pc:docMk/>
            <pc:sldMk cId="255345204" sldId="286"/>
            <ac:picMk id="5" creationId="{474C863A-E25D-818D-24B2-7FE2CF13597F}"/>
          </ac:picMkLst>
        </pc:picChg>
        <pc:picChg chg="del">
          <ac:chgData name="duchinh1990@hps.edu.vn" userId="477bb1a9fd67135b" providerId="LiveId" clId="{91FE8A28-AE4F-4D24-8238-03E0D2987FA6}" dt="2023-01-12T04:55:20.544" v="85" actId="478"/>
          <ac:picMkLst>
            <pc:docMk/>
            <pc:sldMk cId="255345204" sldId="286"/>
            <ac:picMk id="19" creationId="{F4D47BA8-92F0-73B2-798F-49B7B1ADCFFB}"/>
          </ac:picMkLst>
        </pc:picChg>
        <pc:picChg chg="del">
          <ac:chgData name="duchinh1990@hps.edu.vn" userId="477bb1a9fd67135b" providerId="LiveId" clId="{91FE8A28-AE4F-4D24-8238-03E0D2987FA6}" dt="2023-01-12T04:55:20.544" v="85" actId="478"/>
          <ac:picMkLst>
            <pc:docMk/>
            <pc:sldMk cId="255345204" sldId="286"/>
            <ac:picMk id="54" creationId="{00000000-0000-0000-0000-000000000000}"/>
          </ac:picMkLst>
        </pc:picChg>
      </pc:sldChg>
      <pc:sldChg chg="addSp modSp mod">
        <pc:chgData name="duchinh1990@hps.edu.vn" userId="477bb1a9fd67135b" providerId="LiveId" clId="{91FE8A28-AE4F-4D24-8238-03E0D2987FA6}" dt="2023-01-11T15:21:16.835" v="82" actId="20577"/>
        <pc:sldMkLst>
          <pc:docMk/>
          <pc:sldMk cId="2128796304" sldId="294"/>
        </pc:sldMkLst>
        <pc:spChg chg="add mod">
          <ac:chgData name="duchinh1990@hps.edu.vn" userId="477bb1a9fd67135b" providerId="LiveId" clId="{91FE8A28-AE4F-4D24-8238-03E0D2987FA6}" dt="2023-01-11T15:20:21.898" v="0"/>
          <ac:spMkLst>
            <pc:docMk/>
            <pc:sldMk cId="2128796304" sldId="294"/>
            <ac:spMk id="2" creationId="{CBC83563-6E56-C1F3-6471-6CC4C9F334A1}"/>
          </ac:spMkLst>
        </pc:spChg>
        <pc:spChg chg="mod">
          <ac:chgData name="duchinh1990@hps.edu.vn" userId="477bb1a9fd67135b" providerId="LiveId" clId="{91FE8A28-AE4F-4D24-8238-03E0D2987FA6}" dt="2023-01-11T15:20:33.938" v="29" actId="20577"/>
          <ac:spMkLst>
            <pc:docMk/>
            <pc:sldMk cId="2128796304" sldId="294"/>
            <ac:spMk id="4" creationId="{6DC944B9-FB77-EDAD-1AA1-C9B9A651945C}"/>
          </ac:spMkLst>
        </pc:spChg>
        <pc:graphicFrameChg chg="modGraphic">
          <ac:chgData name="duchinh1990@hps.edu.vn" userId="477bb1a9fd67135b" providerId="LiveId" clId="{91FE8A28-AE4F-4D24-8238-03E0D2987FA6}" dt="2023-01-11T15:21:16.835" v="82" actId="20577"/>
          <ac:graphicFrameMkLst>
            <pc:docMk/>
            <pc:sldMk cId="2128796304" sldId="294"/>
            <ac:graphicFrameMk id="16" creationId="{B574307C-D1D6-428A-852A-690A782CED33}"/>
          </ac:graphicFrameMkLst>
        </pc:graphicFrameChg>
      </pc:sldChg>
      <pc:sldChg chg="del">
        <pc:chgData name="duchinh1990@hps.edu.vn" userId="477bb1a9fd67135b" providerId="LiveId" clId="{91FE8A28-AE4F-4D24-8238-03E0D2987FA6}" dt="2023-01-11T15:21:48.540" v="84" actId="2696"/>
        <pc:sldMkLst>
          <pc:docMk/>
          <pc:sldMk cId="2242926921" sldId="301"/>
        </pc:sldMkLst>
      </pc:sldChg>
      <pc:sldMasterChg chg="addSp delSp modSp mod">
        <pc:chgData name="duchinh1990@hps.edu.vn" userId="477bb1a9fd67135b" providerId="LiveId" clId="{91FE8A28-AE4F-4D24-8238-03E0D2987FA6}" dt="2023-01-12T05:49:14.209" v="91"/>
        <pc:sldMasterMkLst>
          <pc:docMk/>
          <pc:sldMasterMk cId="0" sldId="2147483648"/>
        </pc:sldMasterMkLst>
        <pc:spChg chg="add mod">
          <ac:chgData name="duchinh1990@hps.edu.vn" userId="477bb1a9fd67135b" providerId="LiveId" clId="{91FE8A28-AE4F-4D24-8238-03E0D2987FA6}" dt="2023-01-12T05:49:14.209" v="91"/>
          <ac:spMkLst>
            <pc:docMk/>
            <pc:sldMasterMk cId="0" sldId="2147483648"/>
            <ac:spMk id="3" creationId="{E18ADC0E-8C60-BCFF-1550-826D45B11A95}"/>
          </ac:spMkLst>
        </pc:spChg>
        <pc:spChg chg="del">
          <ac:chgData name="duchinh1990@hps.edu.vn" userId="477bb1a9fd67135b" providerId="LiveId" clId="{91FE8A28-AE4F-4D24-8238-03E0D2987FA6}" dt="2023-01-12T05:49:12.567" v="89" actId="478"/>
          <ac:spMkLst>
            <pc:docMk/>
            <pc:sldMasterMk cId="0" sldId="2147483648"/>
            <ac:spMk id="24" creationId="{A1304806-2BBE-72AA-8EEC-9C1899DA0F80}"/>
          </ac:spMkLst>
        </pc:spChg>
        <pc:picChg chg="add mod">
          <ac:chgData name="duchinh1990@hps.edu.vn" userId="477bb1a9fd67135b" providerId="LiveId" clId="{91FE8A28-AE4F-4D24-8238-03E0D2987FA6}" dt="2023-01-12T05:49:14.209" v="91"/>
          <ac:picMkLst>
            <pc:docMk/>
            <pc:sldMasterMk cId="0" sldId="2147483648"/>
            <ac:picMk id="2" creationId="{3DEE2CBF-0838-BFFC-F45C-F9AADA6F4472}"/>
          </ac:picMkLst>
        </pc:picChg>
        <pc:picChg chg="del">
          <ac:chgData name="duchinh1990@hps.edu.vn" userId="477bb1a9fd67135b" providerId="LiveId" clId="{91FE8A28-AE4F-4D24-8238-03E0D2987FA6}" dt="2023-01-12T05:49:13.361" v="90" actId="478"/>
          <ac:picMkLst>
            <pc:docMk/>
            <pc:sldMasterMk cId="0" sldId="2147483648"/>
            <ac:picMk id="23" creationId="{1D98BE0C-F8C1-455D-22AE-8102B80FABB7}"/>
          </ac:picMkLst>
        </pc:pic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4" Type="http://schemas.openxmlformats.org/officeDocument/2006/relationships/image" Target="../media/image5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4" Type="http://schemas.openxmlformats.org/officeDocument/2006/relationships/image" Target="../media/image5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78AFE-B437-4533-A073-E8D61AF00D1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7904F-8A69-4B3D-85B0-5AC4F4F062CE}">
      <dgm:prSet/>
      <dgm:spPr/>
      <dgm:t>
        <a:bodyPr/>
        <a:lstStyle/>
        <a:p>
          <a:endParaRPr lang="en-US"/>
        </a:p>
      </dgm:t>
    </dgm:pt>
    <dgm:pt modelId="{E4A39739-A52E-4A83-99F0-2124A455CD47}" type="parTrans" cxnId="{2D91B0FC-3B3A-456A-AD77-070B661B9372}">
      <dgm:prSet/>
      <dgm:spPr/>
      <dgm:t>
        <a:bodyPr/>
        <a:lstStyle/>
        <a:p>
          <a:endParaRPr lang="en-US"/>
        </a:p>
      </dgm:t>
    </dgm:pt>
    <dgm:pt modelId="{13FFB698-F417-42F2-9AE0-E6032FCA7BF4}" type="sibTrans" cxnId="{2D91B0FC-3B3A-456A-AD77-070B661B937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5999393-BE82-420F-A55A-5B08EA60BDBF}">
      <dgm:prSet phldrT="[Text]" phldr="1"/>
      <dgm:spPr/>
      <dgm:t>
        <a:bodyPr/>
        <a:lstStyle/>
        <a:p>
          <a:endParaRPr lang="en-US"/>
        </a:p>
      </dgm:t>
    </dgm:pt>
    <dgm:pt modelId="{1E3B0F4D-3C21-46A2-8F83-4CFEB0003D7E}" type="sibTrans" cxnId="{BC6FF7FD-821A-4DE8-8BF2-08C05FE2C2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E6729B6-F3D6-48D2-B2B9-B1C81AF80317}" type="parTrans" cxnId="{BC6FF7FD-821A-4DE8-8BF2-08C05FE2C21F}">
      <dgm:prSet/>
      <dgm:spPr/>
      <dgm:t>
        <a:bodyPr/>
        <a:lstStyle/>
        <a:p>
          <a:endParaRPr lang="en-US"/>
        </a:p>
      </dgm:t>
    </dgm:pt>
    <dgm:pt modelId="{6E15B32D-F6AF-4C2D-BE76-2851B7867708}">
      <dgm:prSet phldrT="[Text]" phldr="1"/>
      <dgm:spPr/>
      <dgm:t>
        <a:bodyPr/>
        <a:lstStyle/>
        <a:p>
          <a:endParaRPr lang="en-US"/>
        </a:p>
      </dgm:t>
    </dgm:pt>
    <dgm:pt modelId="{C3C092D2-5055-4506-8EE5-87785ECFD288}" type="sibTrans" cxnId="{9242A28B-1393-4EC6-8F13-A98D4DB5450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CA7D1207-29C6-48F8-9D86-B56E600C680F}" type="parTrans" cxnId="{9242A28B-1393-4EC6-8F13-A98D4DB54505}">
      <dgm:prSet/>
      <dgm:spPr/>
      <dgm:t>
        <a:bodyPr/>
        <a:lstStyle/>
        <a:p>
          <a:endParaRPr lang="en-US"/>
        </a:p>
      </dgm:t>
    </dgm:pt>
    <dgm:pt modelId="{EB3AE4A2-F239-4BC4-86E9-CA05DA76762D}">
      <dgm:prSet phldrT="[Text]" phldr="1"/>
      <dgm:spPr/>
      <dgm:t>
        <a:bodyPr/>
        <a:lstStyle/>
        <a:p>
          <a:endParaRPr lang="en-US" dirty="0"/>
        </a:p>
      </dgm:t>
    </dgm:pt>
    <dgm:pt modelId="{CC0B502E-3829-4348-BB5A-1C5AB778FC8E}" type="sibTrans" cxnId="{4999FB6F-98C7-4504-B266-1DBEF96C93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7269050-85F3-4356-A66F-D30DE04FE9F9}" type="parTrans" cxnId="{4999FB6F-98C7-4504-B266-1DBEF96C93A1}">
      <dgm:prSet/>
      <dgm:spPr/>
      <dgm:t>
        <a:bodyPr/>
        <a:lstStyle/>
        <a:p>
          <a:endParaRPr lang="en-US"/>
        </a:p>
      </dgm:t>
    </dgm:pt>
    <dgm:pt modelId="{77937AFD-8043-4A9C-8A6F-99BB958EEAE1}" type="pres">
      <dgm:prSet presAssocID="{63378AFE-B437-4533-A073-E8D61AF00D1C}" presName="Name0" presStyleCnt="0">
        <dgm:presLayoutVars>
          <dgm:chMax val="7"/>
          <dgm:chPref val="7"/>
          <dgm:dir/>
        </dgm:presLayoutVars>
      </dgm:prSet>
      <dgm:spPr/>
    </dgm:pt>
    <dgm:pt modelId="{C958B3AD-A563-4B39-B864-2370357625B5}" type="pres">
      <dgm:prSet presAssocID="{63378AFE-B437-4533-A073-E8D61AF00D1C}" presName="Name1" presStyleCnt="0"/>
      <dgm:spPr/>
    </dgm:pt>
    <dgm:pt modelId="{804F8591-A920-46C8-B6CA-DC53DE0BBE5F}" type="pres">
      <dgm:prSet presAssocID="{13FFB698-F417-42F2-9AE0-E6032FCA7BF4}" presName="picture_1" presStyleCnt="0"/>
      <dgm:spPr/>
    </dgm:pt>
    <dgm:pt modelId="{31DEEEB7-EE1D-4F6F-B6CB-F9C2B619992E}" type="pres">
      <dgm:prSet presAssocID="{13FFB698-F417-42F2-9AE0-E6032FCA7BF4}" presName="pictureRepeatNode" presStyleLbl="alignImgPlace1" presStyleIdx="0" presStyleCnt="4" custScaleX="124560" custScaleY="116145"/>
      <dgm:spPr/>
    </dgm:pt>
    <dgm:pt modelId="{0CD94CAE-81F4-4E1A-AFA6-7BEDFB5E3845}" type="pres">
      <dgm:prSet presAssocID="{CD37904F-8A69-4B3D-85B0-5AC4F4F062CE}" presName="text_1" presStyleLbl="node1" presStyleIdx="0" presStyleCnt="0">
        <dgm:presLayoutVars>
          <dgm:bulletEnabled val="1"/>
        </dgm:presLayoutVars>
      </dgm:prSet>
      <dgm:spPr/>
    </dgm:pt>
    <dgm:pt modelId="{E88AD8FE-D585-4202-8789-1A6272B4A0F7}" type="pres">
      <dgm:prSet presAssocID="{1E3B0F4D-3C21-46A2-8F83-4CFEB0003D7E}" presName="picture_2" presStyleCnt="0"/>
      <dgm:spPr/>
    </dgm:pt>
    <dgm:pt modelId="{2552A822-AA16-40BF-B524-820B628B0CF8}" type="pres">
      <dgm:prSet presAssocID="{1E3B0F4D-3C21-46A2-8F83-4CFEB0003D7E}" presName="pictureRepeatNode" presStyleLbl="alignImgPlace1" presStyleIdx="1" presStyleCnt="4" custScaleX="178536" custScaleY="165420" custLinFactNeighborX="25109" custLinFactNeighborY="-9132"/>
      <dgm:spPr/>
    </dgm:pt>
    <dgm:pt modelId="{8C83E026-EE70-49A9-A11B-34F652B7158D}" type="pres">
      <dgm:prSet presAssocID="{75999393-BE82-420F-A55A-5B08EA60BDBF}" presName="line_2" presStyleLbl="parChTrans1D1" presStyleIdx="0" presStyleCnt="3"/>
      <dgm:spPr/>
    </dgm:pt>
    <dgm:pt modelId="{5974129F-736C-4121-AA81-1C808388B9ED}" type="pres">
      <dgm:prSet presAssocID="{75999393-BE82-420F-A55A-5B08EA60BDBF}" presName="textparent_2" presStyleLbl="node1" presStyleIdx="0" presStyleCnt="0"/>
      <dgm:spPr/>
    </dgm:pt>
    <dgm:pt modelId="{AC3F6945-BD2C-4C8B-BD3E-F2FD0E8EB573}" type="pres">
      <dgm:prSet presAssocID="{75999393-BE82-420F-A55A-5B08EA60BDBF}" presName="text_2" presStyleLbl="revTx" presStyleIdx="0" presStyleCnt="3">
        <dgm:presLayoutVars>
          <dgm:bulletEnabled val="1"/>
        </dgm:presLayoutVars>
      </dgm:prSet>
      <dgm:spPr/>
    </dgm:pt>
    <dgm:pt modelId="{7849218E-DD7A-469D-A4A6-8DBCCF0B0F57}" type="pres">
      <dgm:prSet presAssocID="{CC0B502E-3829-4348-BB5A-1C5AB778FC8E}" presName="picture_3" presStyleCnt="0"/>
      <dgm:spPr/>
    </dgm:pt>
    <dgm:pt modelId="{459F22C4-5711-4D01-8596-1B1D26778C90}" type="pres">
      <dgm:prSet presAssocID="{CC0B502E-3829-4348-BB5A-1C5AB778FC8E}" presName="pictureRepeatNode" presStyleLbl="alignImgPlace1" presStyleIdx="2" presStyleCnt="4" custLinFactNeighborX="12241" custLinFactNeighborY="3485"/>
      <dgm:spPr/>
    </dgm:pt>
    <dgm:pt modelId="{A8AE7631-DB39-40A3-8B8F-3DAFE0941950}" type="pres">
      <dgm:prSet presAssocID="{EB3AE4A2-F239-4BC4-86E9-CA05DA76762D}" presName="line_3" presStyleLbl="parChTrans1D1" presStyleIdx="1" presStyleCnt="3"/>
      <dgm:spPr/>
    </dgm:pt>
    <dgm:pt modelId="{4402ACAD-F33D-4930-B7F0-B05221E89965}" type="pres">
      <dgm:prSet presAssocID="{EB3AE4A2-F239-4BC4-86E9-CA05DA76762D}" presName="textparent_3" presStyleLbl="node1" presStyleIdx="0" presStyleCnt="0"/>
      <dgm:spPr/>
    </dgm:pt>
    <dgm:pt modelId="{04E2BD1F-9F50-4BD4-A68C-26DC8C775906}" type="pres">
      <dgm:prSet presAssocID="{EB3AE4A2-F239-4BC4-86E9-CA05DA76762D}" presName="text_3" presStyleLbl="revTx" presStyleIdx="1" presStyleCnt="3">
        <dgm:presLayoutVars>
          <dgm:bulletEnabled val="1"/>
        </dgm:presLayoutVars>
      </dgm:prSet>
      <dgm:spPr/>
    </dgm:pt>
    <dgm:pt modelId="{09E73595-3B3A-4405-90CA-DC02BCBF450C}" type="pres">
      <dgm:prSet presAssocID="{C3C092D2-5055-4506-8EE5-87785ECFD288}" presName="picture_4" presStyleCnt="0"/>
      <dgm:spPr/>
    </dgm:pt>
    <dgm:pt modelId="{66298C56-AC54-45CC-85D5-E78F2301ECDA}" type="pres">
      <dgm:prSet presAssocID="{C3C092D2-5055-4506-8EE5-87785ECFD288}" presName="pictureRepeatNode" presStyleLbl="alignImgPlace1" presStyleIdx="3" presStyleCnt="4" custScaleX="127213" custScaleY="118262" custLinFactNeighborX="24369" custLinFactNeighborY="1869"/>
      <dgm:spPr/>
    </dgm:pt>
    <dgm:pt modelId="{4AE9EBC4-4CE2-4F0E-AFB6-22F51FCE1DEB}" type="pres">
      <dgm:prSet presAssocID="{6E15B32D-F6AF-4C2D-BE76-2851B7867708}" presName="line_4" presStyleLbl="parChTrans1D1" presStyleIdx="2" presStyleCnt="3"/>
      <dgm:spPr/>
    </dgm:pt>
    <dgm:pt modelId="{5C5744B8-F1AC-4FF8-B7CE-23FB6636B82C}" type="pres">
      <dgm:prSet presAssocID="{6E15B32D-F6AF-4C2D-BE76-2851B7867708}" presName="textparent_4" presStyleLbl="node1" presStyleIdx="0" presStyleCnt="0"/>
      <dgm:spPr/>
    </dgm:pt>
    <dgm:pt modelId="{0DF66DAE-68BC-44C3-B185-516A3C5272BB}" type="pres">
      <dgm:prSet presAssocID="{6E15B32D-F6AF-4C2D-BE76-2851B7867708}" presName="text_4" presStyleLbl="revTx" presStyleIdx="2" presStyleCnt="3">
        <dgm:presLayoutVars>
          <dgm:bulletEnabled val="1"/>
        </dgm:presLayoutVars>
      </dgm:prSet>
      <dgm:spPr/>
    </dgm:pt>
  </dgm:ptLst>
  <dgm:cxnLst>
    <dgm:cxn modelId="{9A48C10A-EE1D-42A3-9925-DB289F5582A5}" type="presOf" srcId="{C3C092D2-5055-4506-8EE5-87785ECFD288}" destId="{66298C56-AC54-45CC-85D5-E78F2301ECDA}" srcOrd="0" destOrd="0" presId="urn:microsoft.com/office/officeart/2008/layout/CircularPictureCallout"/>
    <dgm:cxn modelId="{E084290F-6C0C-4464-A05D-4756158B419A}" type="presOf" srcId="{63378AFE-B437-4533-A073-E8D61AF00D1C}" destId="{77937AFD-8043-4A9C-8A6F-99BB958EEAE1}" srcOrd="0" destOrd="0" presId="urn:microsoft.com/office/officeart/2008/layout/CircularPictureCallout"/>
    <dgm:cxn modelId="{3614ED0F-865B-4A96-9138-B986234B8966}" type="presOf" srcId="{6E15B32D-F6AF-4C2D-BE76-2851B7867708}" destId="{0DF66DAE-68BC-44C3-B185-516A3C5272BB}" srcOrd="0" destOrd="0" presId="urn:microsoft.com/office/officeart/2008/layout/CircularPictureCallout"/>
    <dgm:cxn modelId="{70B17028-38CA-434D-8502-E12D06A36DCF}" type="presOf" srcId="{75999393-BE82-420F-A55A-5B08EA60BDBF}" destId="{AC3F6945-BD2C-4C8B-BD3E-F2FD0E8EB573}" srcOrd="0" destOrd="0" presId="urn:microsoft.com/office/officeart/2008/layout/CircularPictureCallout"/>
    <dgm:cxn modelId="{4999FB6F-98C7-4504-B266-1DBEF96C93A1}" srcId="{63378AFE-B437-4533-A073-E8D61AF00D1C}" destId="{EB3AE4A2-F239-4BC4-86E9-CA05DA76762D}" srcOrd="2" destOrd="0" parTransId="{67269050-85F3-4356-A66F-D30DE04FE9F9}" sibTransId="{CC0B502E-3829-4348-BB5A-1C5AB778FC8E}"/>
    <dgm:cxn modelId="{6F630A54-7E5F-4E3F-AAFB-6B6BAF81894F}" type="presOf" srcId="{13FFB698-F417-42F2-9AE0-E6032FCA7BF4}" destId="{31DEEEB7-EE1D-4F6F-B6CB-F9C2B619992E}" srcOrd="0" destOrd="0" presId="urn:microsoft.com/office/officeart/2008/layout/CircularPictureCallout"/>
    <dgm:cxn modelId="{9242A28B-1393-4EC6-8F13-A98D4DB54505}" srcId="{63378AFE-B437-4533-A073-E8D61AF00D1C}" destId="{6E15B32D-F6AF-4C2D-BE76-2851B7867708}" srcOrd="3" destOrd="0" parTransId="{CA7D1207-29C6-48F8-9D86-B56E600C680F}" sibTransId="{C3C092D2-5055-4506-8EE5-87785ECFD288}"/>
    <dgm:cxn modelId="{077E569A-70FF-4D01-84AE-70819C10EC81}" type="presOf" srcId="{EB3AE4A2-F239-4BC4-86E9-CA05DA76762D}" destId="{04E2BD1F-9F50-4BD4-A68C-26DC8C775906}" srcOrd="0" destOrd="0" presId="urn:microsoft.com/office/officeart/2008/layout/CircularPictureCallout"/>
    <dgm:cxn modelId="{DC20CBA2-7930-4933-9576-0D04508909FB}" type="presOf" srcId="{CC0B502E-3829-4348-BB5A-1C5AB778FC8E}" destId="{459F22C4-5711-4D01-8596-1B1D26778C90}" srcOrd="0" destOrd="0" presId="urn:microsoft.com/office/officeart/2008/layout/CircularPictureCallout"/>
    <dgm:cxn modelId="{0579FFA9-C484-4868-9E12-78C6BE394A20}" type="presOf" srcId="{1E3B0F4D-3C21-46A2-8F83-4CFEB0003D7E}" destId="{2552A822-AA16-40BF-B524-820B628B0CF8}" srcOrd="0" destOrd="0" presId="urn:microsoft.com/office/officeart/2008/layout/CircularPictureCallout"/>
    <dgm:cxn modelId="{D1ACB6C8-C2C7-4EE7-809E-0550597278B7}" type="presOf" srcId="{CD37904F-8A69-4B3D-85B0-5AC4F4F062CE}" destId="{0CD94CAE-81F4-4E1A-AFA6-7BEDFB5E3845}" srcOrd="0" destOrd="0" presId="urn:microsoft.com/office/officeart/2008/layout/CircularPictureCallout"/>
    <dgm:cxn modelId="{2D91B0FC-3B3A-456A-AD77-070B661B9372}" srcId="{63378AFE-B437-4533-A073-E8D61AF00D1C}" destId="{CD37904F-8A69-4B3D-85B0-5AC4F4F062CE}" srcOrd="0" destOrd="0" parTransId="{E4A39739-A52E-4A83-99F0-2124A455CD47}" sibTransId="{13FFB698-F417-42F2-9AE0-E6032FCA7BF4}"/>
    <dgm:cxn modelId="{BC6FF7FD-821A-4DE8-8BF2-08C05FE2C21F}" srcId="{63378AFE-B437-4533-A073-E8D61AF00D1C}" destId="{75999393-BE82-420F-A55A-5B08EA60BDBF}" srcOrd="1" destOrd="0" parTransId="{FE6729B6-F3D6-48D2-B2B9-B1C81AF80317}" sibTransId="{1E3B0F4D-3C21-46A2-8F83-4CFEB0003D7E}"/>
    <dgm:cxn modelId="{A3BEA7F5-633B-430F-890A-FD557FC5A2A1}" type="presParOf" srcId="{77937AFD-8043-4A9C-8A6F-99BB958EEAE1}" destId="{C958B3AD-A563-4B39-B864-2370357625B5}" srcOrd="0" destOrd="0" presId="urn:microsoft.com/office/officeart/2008/layout/CircularPictureCallout"/>
    <dgm:cxn modelId="{075D045D-C314-42FA-A618-62702B64818A}" type="presParOf" srcId="{C958B3AD-A563-4B39-B864-2370357625B5}" destId="{804F8591-A920-46C8-B6CA-DC53DE0BBE5F}" srcOrd="0" destOrd="0" presId="urn:microsoft.com/office/officeart/2008/layout/CircularPictureCallout"/>
    <dgm:cxn modelId="{C9A39DED-82FE-422E-BC5C-D2E7EE11A3D2}" type="presParOf" srcId="{804F8591-A920-46C8-B6CA-DC53DE0BBE5F}" destId="{31DEEEB7-EE1D-4F6F-B6CB-F9C2B619992E}" srcOrd="0" destOrd="0" presId="urn:microsoft.com/office/officeart/2008/layout/CircularPictureCallout"/>
    <dgm:cxn modelId="{1D68F27B-2C6E-463B-B32E-3ECF4D2B92DF}" type="presParOf" srcId="{C958B3AD-A563-4B39-B864-2370357625B5}" destId="{0CD94CAE-81F4-4E1A-AFA6-7BEDFB5E3845}" srcOrd="1" destOrd="0" presId="urn:microsoft.com/office/officeart/2008/layout/CircularPictureCallout"/>
    <dgm:cxn modelId="{9941BD8D-D56B-41C5-AB52-9E09D9874B3B}" type="presParOf" srcId="{C958B3AD-A563-4B39-B864-2370357625B5}" destId="{E88AD8FE-D585-4202-8789-1A6272B4A0F7}" srcOrd="2" destOrd="0" presId="urn:microsoft.com/office/officeart/2008/layout/CircularPictureCallout"/>
    <dgm:cxn modelId="{F461300E-F161-4CBE-BEFC-F03D2946F21A}" type="presParOf" srcId="{E88AD8FE-D585-4202-8789-1A6272B4A0F7}" destId="{2552A822-AA16-40BF-B524-820B628B0CF8}" srcOrd="0" destOrd="0" presId="urn:microsoft.com/office/officeart/2008/layout/CircularPictureCallout"/>
    <dgm:cxn modelId="{C44D9F86-0C47-46D9-BC6F-A179DBAA2696}" type="presParOf" srcId="{C958B3AD-A563-4B39-B864-2370357625B5}" destId="{8C83E026-EE70-49A9-A11B-34F652B7158D}" srcOrd="3" destOrd="0" presId="urn:microsoft.com/office/officeart/2008/layout/CircularPictureCallout"/>
    <dgm:cxn modelId="{AE63FDE8-4A95-4685-A70D-9636C6FF27D9}" type="presParOf" srcId="{C958B3AD-A563-4B39-B864-2370357625B5}" destId="{5974129F-736C-4121-AA81-1C808388B9ED}" srcOrd="4" destOrd="0" presId="urn:microsoft.com/office/officeart/2008/layout/CircularPictureCallout"/>
    <dgm:cxn modelId="{9E93D703-057D-425B-9405-48B46E2E4460}" type="presParOf" srcId="{5974129F-736C-4121-AA81-1C808388B9ED}" destId="{AC3F6945-BD2C-4C8B-BD3E-F2FD0E8EB573}" srcOrd="0" destOrd="0" presId="urn:microsoft.com/office/officeart/2008/layout/CircularPictureCallout"/>
    <dgm:cxn modelId="{ED17FDAC-B0E2-4B39-A31D-9F562A59401A}" type="presParOf" srcId="{C958B3AD-A563-4B39-B864-2370357625B5}" destId="{7849218E-DD7A-469D-A4A6-8DBCCF0B0F57}" srcOrd="5" destOrd="0" presId="urn:microsoft.com/office/officeart/2008/layout/CircularPictureCallout"/>
    <dgm:cxn modelId="{688948D6-6108-47F9-A173-E53F3697505F}" type="presParOf" srcId="{7849218E-DD7A-469D-A4A6-8DBCCF0B0F57}" destId="{459F22C4-5711-4D01-8596-1B1D26778C90}" srcOrd="0" destOrd="0" presId="urn:microsoft.com/office/officeart/2008/layout/CircularPictureCallout"/>
    <dgm:cxn modelId="{93232E4F-F413-4547-8680-621480CCB7B3}" type="presParOf" srcId="{C958B3AD-A563-4B39-B864-2370357625B5}" destId="{A8AE7631-DB39-40A3-8B8F-3DAFE0941950}" srcOrd="6" destOrd="0" presId="urn:microsoft.com/office/officeart/2008/layout/CircularPictureCallout"/>
    <dgm:cxn modelId="{2FEF61FF-B3BD-402A-BE7E-9FFE8ACD4942}" type="presParOf" srcId="{C958B3AD-A563-4B39-B864-2370357625B5}" destId="{4402ACAD-F33D-4930-B7F0-B05221E89965}" srcOrd="7" destOrd="0" presId="urn:microsoft.com/office/officeart/2008/layout/CircularPictureCallout"/>
    <dgm:cxn modelId="{DCF8CCDD-E2DE-45FC-9FCC-46597B6D7A5D}" type="presParOf" srcId="{4402ACAD-F33D-4930-B7F0-B05221E89965}" destId="{04E2BD1F-9F50-4BD4-A68C-26DC8C775906}" srcOrd="0" destOrd="0" presId="urn:microsoft.com/office/officeart/2008/layout/CircularPictureCallout"/>
    <dgm:cxn modelId="{0BED6FE9-5E35-4E76-A748-F7D2D09C8634}" type="presParOf" srcId="{C958B3AD-A563-4B39-B864-2370357625B5}" destId="{09E73595-3B3A-4405-90CA-DC02BCBF450C}" srcOrd="8" destOrd="0" presId="urn:microsoft.com/office/officeart/2008/layout/CircularPictureCallout"/>
    <dgm:cxn modelId="{975CDE57-D03B-481B-BF60-B59ED24C8124}" type="presParOf" srcId="{09E73595-3B3A-4405-90CA-DC02BCBF450C}" destId="{66298C56-AC54-45CC-85D5-E78F2301ECDA}" srcOrd="0" destOrd="0" presId="urn:microsoft.com/office/officeart/2008/layout/CircularPictureCallout"/>
    <dgm:cxn modelId="{EF54E1DE-A8D4-479E-8BC6-BE00CFFC72C4}" type="presParOf" srcId="{C958B3AD-A563-4B39-B864-2370357625B5}" destId="{4AE9EBC4-4CE2-4F0E-AFB6-22F51FCE1DEB}" srcOrd="9" destOrd="0" presId="urn:microsoft.com/office/officeart/2008/layout/CircularPictureCallout"/>
    <dgm:cxn modelId="{D33F2A73-2514-4A45-BE49-E93D5E1CB2EE}" type="presParOf" srcId="{C958B3AD-A563-4B39-B864-2370357625B5}" destId="{5C5744B8-F1AC-4FF8-B7CE-23FB6636B82C}" srcOrd="10" destOrd="0" presId="urn:microsoft.com/office/officeart/2008/layout/CircularPictureCallout"/>
    <dgm:cxn modelId="{A134E21A-BF94-436B-9D5E-3F0D4FDF4FD0}" type="presParOf" srcId="{5C5744B8-F1AC-4FF8-B7CE-23FB6636B82C}" destId="{0DF66DAE-68BC-44C3-B185-516A3C5272B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EBC4-4CE2-4F0E-AFB6-22F51FCE1DEB}">
      <dsp:nvSpPr>
        <dsp:cNvPr id="0" name=""/>
        <dsp:cNvSpPr/>
      </dsp:nvSpPr>
      <dsp:spPr>
        <a:xfrm>
          <a:off x="2753802" y="405312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E7631-DB39-40A3-8B8F-3DAFE0941950}">
      <dsp:nvSpPr>
        <dsp:cNvPr id="0" name=""/>
        <dsp:cNvSpPr/>
      </dsp:nvSpPr>
      <dsp:spPr>
        <a:xfrm>
          <a:off x="2753802" y="2626277"/>
          <a:ext cx="350596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E026-EE70-49A9-A11B-34F652B7158D}">
      <dsp:nvSpPr>
        <dsp:cNvPr id="0" name=""/>
        <dsp:cNvSpPr/>
      </dsp:nvSpPr>
      <dsp:spPr>
        <a:xfrm>
          <a:off x="2753802" y="119943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EEEB7-EE1D-4F6F-B6CB-F9C2B619992E}">
      <dsp:nvSpPr>
        <dsp:cNvPr id="0" name=""/>
        <dsp:cNvSpPr/>
      </dsp:nvSpPr>
      <dsp:spPr>
        <a:xfrm>
          <a:off x="214833" y="258835"/>
          <a:ext cx="5077937" cy="4734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CD94CAE-81F4-4E1A-AFA6-7BEDFB5E3845}">
      <dsp:nvSpPr>
        <dsp:cNvPr id="0" name=""/>
        <dsp:cNvSpPr/>
      </dsp:nvSpPr>
      <dsp:spPr>
        <a:xfrm>
          <a:off x="1449258" y="2752655"/>
          <a:ext cx="2609088" cy="13453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449258" y="2752655"/>
        <a:ext cx="2609088" cy="1345311"/>
      </dsp:txXfrm>
    </dsp:sp>
    <dsp:sp modelId="{2552A822-AA16-40BF-B524-820B628B0CF8}">
      <dsp:nvSpPr>
        <dsp:cNvPr id="0" name=""/>
        <dsp:cNvSpPr/>
      </dsp:nvSpPr>
      <dsp:spPr>
        <a:xfrm>
          <a:off x="5969886" y="76195"/>
          <a:ext cx="2183513" cy="20231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C3F6945-BD2C-4C8B-BD3E-F2FD0E8EB573}">
      <dsp:nvSpPr>
        <dsp:cNvPr id="0" name=""/>
        <dsp:cNvSpPr/>
      </dsp:nvSpPr>
      <dsp:spPr>
        <a:xfrm>
          <a:off x="7458314" y="58792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587927"/>
        <a:ext cx="141053" cy="1223010"/>
      </dsp:txXfrm>
    </dsp:sp>
    <dsp:sp modelId="{459F22C4-5711-4D01-8596-1B1D26778C90}">
      <dsp:nvSpPr>
        <dsp:cNvPr id="0" name=""/>
        <dsp:cNvSpPr/>
      </dsp:nvSpPr>
      <dsp:spPr>
        <a:xfrm>
          <a:off x="5797968" y="2057394"/>
          <a:ext cx="1223010" cy="122301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4E2BD1F-9F50-4BD4-A68C-26DC8C775906}">
      <dsp:nvSpPr>
        <dsp:cNvPr id="0" name=""/>
        <dsp:cNvSpPr/>
      </dsp:nvSpPr>
      <dsp:spPr>
        <a:xfrm>
          <a:off x="6871269" y="2014772"/>
          <a:ext cx="199758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871269" y="2014772"/>
        <a:ext cx="199758" cy="1223010"/>
      </dsp:txXfrm>
    </dsp:sp>
    <dsp:sp modelId="{66298C56-AC54-45CC-85D5-E78F2301ECDA}">
      <dsp:nvSpPr>
        <dsp:cNvPr id="0" name=""/>
        <dsp:cNvSpPr/>
      </dsp:nvSpPr>
      <dsp:spPr>
        <a:xfrm>
          <a:off x="6366930" y="3352802"/>
          <a:ext cx="1555827" cy="144635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DF66DAE-68BC-44C3-B185-516A3C5272BB}">
      <dsp:nvSpPr>
        <dsp:cNvPr id="0" name=""/>
        <dsp:cNvSpPr/>
      </dsp:nvSpPr>
      <dsp:spPr>
        <a:xfrm>
          <a:off x="7458314" y="344161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3441617"/>
        <a:ext cx="141053" cy="1223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3C3C-7F8C-4564-81BB-0E029062DCE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F2E2-9B25-4075-A91D-17D56996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7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8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www.xaydungvinaduy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A39A1473-E2A7-8B5A-A526-4B77485FB64B}"/>
              </a:ext>
            </a:extLst>
          </p:cNvPr>
          <p:cNvSpPr/>
          <p:nvPr userDrawn="1"/>
        </p:nvSpPr>
        <p:spPr>
          <a:xfrm>
            <a:off x="-76200" y="609600"/>
            <a:ext cx="1295400" cy="6553200"/>
          </a:xfrm>
          <a:prstGeom prst="round1Rect">
            <a:avLst/>
          </a:prstGeom>
          <a:solidFill>
            <a:srgbClr val="347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EB454BC-D0DE-B26B-FB0B-F05C53DAA525}"/>
              </a:ext>
            </a:extLst>
          </p:cNvPr>
          <p:cNvSpPr/>
          <p:nvPr userDrawn="1"/>
        </p:nvSpPr>
        <p:spPr>
          <a:xfrm>
            <a:off x="-152400" y="685800"/>
            <a:ext cx="11811000" cy="624840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EA15BCD6-3D5A-1B09-E44E-E148C9A5EB33}"/>
              </a:ext>
            </a:extLst>
          </p:cNvPr>
          <p:cNvSpPr/>
          <p:nvPr userDrawn="1"/>
        </p:nvSpPr>
        <p:spPr>
          <a:xfrm flipH="1">
            <a:off x="-381000" y="6629400"/>
            <a:ext cx="9087075" cy="2919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8;p3">
            <a:extLst>
              <a:ext uri="{FF2B5EF4-FFF2-40B4-BE49-F238E27FC236}">
                <a16:creationId xmlns:a16="http://schemas.microsoft.com/office/drawing/2014/main" id="{74A4BB7D-58C2-24A0-229B-B3C6EA66086B}"/>
              </a:ext>
            </a:extLst>
          </p:cNvPr>
          <p:cNvSpPr/>
          <p:nvPr userDrawn="1"/>
        </p:nvSpPr>
        <p:spPr>
          <a:xfrm flipH="1">
            <a:off x="2057400" y="6705599"/>
            <a:ext cx="8369700" cy="239949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206B3A1-3C7E-AC3B-879F-B87BD3D403BE}"/>
              </a:ext>
            </a:extLst>
          </p:cNvPr>
          <p:cNvSpPr/>
          <p:nvPr userDrawn="1"/>
        </p:nvSpPr>
        <p:spPr>
          <a:xfrm>
            <a:off x="457200" y="6248400"/>
            <a:ext cx="1295400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C86E041-D9C5-4442-415A-74AB7514EB0B}"/>
              </a:ext>
            </a:extLst>
          </p:cNvPr>
          <p:cNvSpPr/>
          <p:nvPr userDrawn="1"/>
        </p:nvSpPr>
        <p:spPr>
          <a:xfrm>
            <a:off x="1494155" y="3511169"/>
            <a:ext cx="6353175" cy="911860"/>
          </a:xfrm>
          <a:custGeom>
            <a:avLst/>
            <a:gdLst/>
            <a:ahLst/>
            <a:cxnLst/>
            <a:rect l="l" t="t" r="r" b="b"/>
            <a:pathLst>
              <a:path w="6353175" h="911860">
                <a:moveTo>
                  <a:pt x="6201029" y="0"/>
                </a:moveTo>
                <a:lnTo>
                  <a:pt x="151892" y="0"/>
                </a:lnTo>
                <a:lnTo>
                  <a:pt x="103908" y="7737"/>
                </a:lnTo>
                <a:lnTo>
                  <a:pt x="62215" y="29289"/>
                </a:lnTo>
                <a:lnTo>
                  <a:pt x="29325" y="62160"/>
                </a:lnTo>
                <a:lnTo>
                  <a:pt x="7750" y="103859"/>
                </a:lnTo>
                <a:lnTo>
                  <a:pt x="0" y="151891"/>
                </a:lnTo>
                <a:lnTo>
                  <a:pt x="0" y="759459"/>
                </a:lnTo>
                <a:lnTo>
                  <a:pt x="7750" y="807492"/>
                </a:lnTo>
                <a:lnTo>
                  <a:pt x="29325" y="849191"/>
                </a:lnTo>
                <a:lnTo>
                  <a:pt x="62215" y="882062"/>
                </a:lnTo>
                <a:lnTo>
                  <a:pt x="103908" y="903614"/>
                </a:lnTo>
                <a:lnTo>
                  <a:pt x="151892" y="911351"/>
                </a:lnTo>
                <a:lnTo>
                  <a:pt x="6201029" y="911351"/>
                </a:lnTo>
                <a:lnTo>
                  <a:pt x="6249012" y="903614"/>
                </a:lnTo>
                <a:lnTo>
                  <a:pt x="6290705" y="882062"/>
                </a:lnTo>
                <a:lnTo>
                  <a:pt x="6323595" y="849191"/>
                </a:lnTo>
                <a:lnTo>
                  <a:pt x="6345170" y="807492"/>
                </a:lnTo>
                <a:lnTo>
                  <a:pt x="6352921" y="759459"/>
                </a:lnTo>
                <a:lnTo>
                  <a:pt x="6352921" y="151891"/>
                </a:lnTo>
                <a:lnTo>
                  <a:pt x="6345170" y="103859"/>
                </a:lnTo>
                <a:lnTo>
                  <a:pt x="6323595" y="62160"/>
                </a:lnTo>
                <a:lnTo>
                  <a:pt x="6290705" y="29289"/>
                </a:lnTo>
                <a:lnTo>
                  <a:pt x="6249012" y="7737"/>
                </a:lnTo>
                <a:lnTo>
                  <a:pt x="62010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6C4C618-417C-49D8-E409-565224F203D8}"/>
              </a:ext>
            </a:extLst>
          </p:cNvPr>
          <p:cNvSpPr txBox="1"/>
          <p:nvPr userDrawn="1"/>
        </p:nvSpPr>
        <p:spPr>
          <a:xfrm>
            <a:off x="1752599" y="3609340"/>
            <a:ext cx="589724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CẢM ƠN QUÝ KHÁCH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CADBFEF-4C34-EDE1-FDCA-D67AF948147D}"/>
              </a:ext>
            </a:extLst>
          </p:cNvPr>
          <p:cNvSpPr/>
          <p:nvPr userDrawn="1"/>
        </p:nvSpPr>
        <p:spPr>
          <a:xfrm>
            <a:off x="1905000" y="6400800"/>
            <a:ext cx="7315200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36567C5-3395-9BC0-B0DA-0E3A903E063C}"/>
              </a:ext>
            </a:extLst>
          </p:cNvPr>
          <p:cNvSpPr/>
          <p:nvPr userDrawn="1"/>
        </p:nvSpPr>
        <p:spPr>
          <a:xfrm>
            <a:off x="-76200" y="6400800"/>
            <a:ext cx="519853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5C0DE-A2A8-75A9-4B60-FBD857DA9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21" y="1432400"/>
            <a:ext cx="5257800" cy="2145245"/>
          </a:xfrm>
          <a:prstGeom prst="rect">
            <a:avLst/>
          </a:prstGeom>
        </p:spPr>
      </p:pic>
      <p:sp>
        <p:nvSpPr>
          <p:cNvPr id="11" name="Google Shape;106;p7">
            <a:extLst>
              <a:ext uri="{FF2B5EF4-FFF2-40B4-BE49-F238E27FC236}">
                <a16:creationId xmlns:a16="http://schemas.microsoft.com/office/drawing/2014/main" id="{376DCDF6-647B-787D-C22F-63FA87FFC8DC}"/>
              </a:ext>
            </a:extLst>
          </p:cNvPr>
          <p:cNvSpPr/>
          <p:nvPr userDrawn="1"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7;p7">
            <a:extLst>
              <a:ext uri="{FF2B5EF4-FFF2-40B4-BE49-F238E27FC236}">
                <a16:creationId xmlns:a16="http://schemas.microsoft.com/office/drawing/2014/main" id="{62377F9B-2982-2A13-5029-335755781AFE}"/>
              </a:ext>
            </a:extLst>
          </p:cNvPr>
          <p:cNvSpPr/>
          <p:nvPr userDrawn="1"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;p7">
            <a:extLst>
              <a:ext uri="{FF2B5EF4-FFF2-40B4-BE49-F238E27FC236}">
                <a16:creationId xmlns:a16="http://schemas.microsoft.com/office/drawing/2014/main" id="{2D349704-734E-0812-3235-9CF2517889C4}"/>
              </a:ext>
            </a:extLst>
          </p:cNvPr>
          <p:cNvSpPr/>
          <p:nvPr userDrawn="1"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9;p7">
            <a:extLst>
              <a:ext uri="{FF2B5EF4-FFF2-40B4-BE49-F238E27FC236}">
                <a16:creationId xmlns:a16="http://schemas.microsoft.com/office/drawing/2014/main" id="{CD5D06AE-1C2D-26C3-72FB-E37390533C25}"/>
              </a:ext>
            </a:extLst>
          </p:cNvPr>
          <p:cNvSpPr/>
          <p:nvPr userDrawn="1"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0;p7">
            <a:extLst>
              <a:ext uri="{FF2B5EF4-FFF2-40B4-BE49-F238E27FC236}">
                <a16:creationId xmlns:a16="http://schemas.microsoft.com/office/drawing/2014/main" id="{1FA08CCD-4996-A6A9-0CE6-765A4502C7D2}"/>
              </a:ext>
            </a:extLst>
          </p:cNvPr>
          <p:cNvSpPr/>
          <p:nvPr userDrawn="1"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;p7">
            <a:extLst>
              <a:ext uri="{FF2B5EF4-FFF2-40B4-BE49-F238E27FC236}">
                <a16:creationId xmlns:a16="http://schemas.microsoft.com/office/drawing/2014/main" id="{624F82E2-E4FE-D33E-92CF-0655B34CE227}"/>
              </a:ext>
            </a:extLst>
          </p:cNvPr>
          <p:cNvSpPr/>
          <p:nvPr userDrawn="1"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4;p10">
            <a:extLst>
              <a:ext uri="{FF2B5EF4-FFF2-40B4-BE49-F238E27FC236}">
                <a16:creationId xmlns:a16="http://schemas.microsoft.com/office/drawing/2014/main" id="{33009BF4-0BD3-E80D-8C5B-C27ABC795FEB}"/>
              </a:ext>
            </a:extLst>
          </p:cNvPr>
          <p:cNvSpPr/>
          <p:nvPr userDrawn="1"/>
        </p:nvSpPr>
        <p:spPr>
          <a:xfrm>
            <a:off x="1197475" y="685799"/>
            <a:ext cx="6955925" cy="5260525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57;p10">
            <a:extLst>
              <a:ext uri="{FF2B5EF4-FFF2-40B4-BE49-F238E27FC236}">
                <a16:creationId xmlns:a16="http://schemas.microsoft.com/office/drawing/2014/main" id="{E47B6806-B21F-37C7-C229-7473F7F8ACE5}"/>
              </a:ext>
            </a:extLst>
          </p:cNvPr>
          <p:cNvSpPr/>
          <p:nvPr userDrawn="1"/>
        </p:nvSpPr>
        <p:spPr>
          <a:xfrm rot="10800000">
            <a:off x="629654" y="721663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0;p10">
            <a:extLst>
              <a:ext uri="{FF2B5EF4-FFF2-40B4-BE49-F238E27FC236}">
                <a16:creationId xmlns:a16="http://schemas.microsoft.com/office/drawing/2014/main" id="{6E0D0659-E8A4-DB84-CF78-ED71A0C5CA67}"/>
              </a:ext>
            </a:extLst>
          </p:cNvPr>
          <p:cNvSpPr/>
          <p:nvPr userDrawn="1"/>
        </p:nvSpPr>
        <p:spPr>
          <a:xfrm rot="10800000">
            <a:off x="-132243" y="-564245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62;p10">
            <a:extLst>
              <a:ext uri="{FF2B5EF4-FFF2-40B4-BE49-F238E27FC236}">
                <a16:creationId xmlns:a16="http://schemas.microsoft.com/office/drawing/2014/main" id="{CA835915-30B8-E0EF-B1C0-A9EE017CBD90}"/>
              </a:ext>
            </a:extLst>
          </p:cNvPr>
          <p:cNvSpPr/>
          <p:nvPr userDrawn="1"/>
        </p:nvSpPr>
        <p:spPr>
          <a:xfrm rot="10800000">
            <a:off x="-52673" y="721802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64;p10">
            <a:extLst>
              <a:ext uri="{FF2B5EF4-FFF2-40B4-BE49-F238E27FC236}">
                <a16:creationId xmlns:a16="http://schemas.microsoft.com/office/drawing/2014/main" id="{D4ADEC90-DAD5-2CBF-8A8B-9E2420BD2505}"/>
              </a:ext>
            </a:extLst>
          </p:cNvPr>
          <p:cNvSpPr/>
          <p:nvPr userDrawn="1"/>
        </p:nvSpPr>
        <p:spPr>
          <a:xfrm rot="10800000">
            <a:off x="138902" y="-293100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32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pattFill prst="pct1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4;p11">
            <a:extLst>
              <a:ext uri="{FF2B5EF4-FFF2-40B4-BE49-F238E27FC236}">
                <a16:creationId xmlns:a16="http://schemas.microsoft.com/office/drawing/2014/main" id="{8144CE65-D1BA-2701-189E-F4072DFF1686}"/>
              </a:ext>
            </a:extLst>
          </p:cNvPr>
          <p:cNvSpPr/>
          <p:nvPr userDrawn="1"/>
        </p:nvSpPr>
        <p:spPr>
          <a:xfrm>
            <a:off x="5983100" y="6365332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7;p11">
            <a:extLst>
              <a:ext uri="{FF2B5EF4-FFF2-40B4-BE49-F238E27FC236}">
                <a16:creationId xmlns:a16="http://schemas.microsoft.com/office/drawing/2014/main" id="{763CBBEF-EDF3-1DC9-DCEF-B27D0B69EACB}"/>
              </a:ext>
            </a:extLst>
          </p:cNvPr>
          <p:cNvSpPr/>
          <p:nvPr userDrawn="1"/>
        </p:nvSpPr>
        <p:spPr>
          <a:xfrm>
            <a:off x="5083623" y="6306734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9;p11">
            <a:extLst>
              <a:ext uri="{FF2B5EF4-FFF2-40B4-BE49-F238E27FC236}">
                <a16:creationId xmlns:a16="http://schemas.microsoft.com/office/drawing/2014/main" id="{5C05C07B-8E4E-9355-1753-9B24781593C1}"/>
              </a:ext>
            </a:extLst>
          </p:cNvPr>
          <p:cNvSpPr/>
          <p:nvPr userDrawn="1"/>
        </p:nvSpPr>
        <p:spPr>
          <a:xfrm>
            <a:off x="5706198" y="5882930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1;p11">
            <a:extLst>
              <a:ext uri="{FF2B5EF4-FFF2-40B4-BE49-F238E27FC236}">
                <a16:creationId xmlns:a16="http://schemas.microsoft.com/office/drawing/2014/main" id="{EEEFDE24-88C5-A6E8-32EB-105CF021B48E}"/>
              </a:ext>
            </a:extLst>
          </p:cNvPr>
          <p:cNvSpPr/>
          <p:nvPr userDrawn="1"/>
        </p:nvSpPr>
        <p:spPr>
          <a:xfrm>
            <a:off x="5318623" y="6541734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object 20">
            <a:extLst>
              <a:ext uri="{FF2B5EF4-FFF2-40B4-BE49-F238E27FC236}">
                <a16:creationId xmlns:a16="http://schemas.microsoft.com/office/drawing/2014/main" id="{3A0147A1-E9DF-CD13-9D51-26E46AB42E9C}"/>
              </a:ext>
            </a:extLst>
          </p:cNvPr>
          <p:cNvGrpSpPr/>
          <p:nvPr userDrawn="1"/>
        </p:nvGrpSpPr>
        <p:grpSpPr>
          <a:xfrm>
            <a:off x="4572000" y="76201"/>
            <a:ext cx="4419599" cy="1447799"/>
            <a:chOff x="110023" y="1130300"/>
            <a:chExt cx="4251325" cy="1655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26883F75-00A2-67C0-1837-6897C586928C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3953849" y="0"/>
                  </a:moveTo>
                  <a:lnTo>
                    <a:pt x="271623" y="0"/>
                  </a:lnTo>
                  <a:lnTo>
                    <a:pt x="222799" y="4378"/>
                  </a:lnTo>
                  <a:lnTo>
                    <a:pt x="176845" y="17000"/>
                  </a:lnTo>
                  <a:lnTo>
                    <a:pt x="134530" y="37098"/>
                  </a:lnTo>
                  <a:lnTo>
                    <a:pt x="96620" y="63903"/>
                  </a:lnTo>
                  <a:lnTo>
                    <a:pt x="63882" y="96648"/>
                  </a:lnTo>
                  <a:lnTo>
                    <a:pt x="37084" y="134563"/>
                  </a:lnTo>
                  <a:lnTo>
                    <a:pt x="16993" y="176881"/>
                  </a:lnTo>
                  <a:lnTo>
                    <a:pt x="4376" y="222834"/>
                  </a:lnTo>
                  <a:lnTo>
                    <a:pt x="0" y="271652"/>
                  </a:lnTo>
                  <a:lnTo>
                    <a:pt x="0" y="1358138"/>
                  </a:lnTo>
                  <a:lnTo>
                    <a:pt x="4376" y="1406956"/>
                  </a:lnTo>
                  <a:lnTo>
                    <a:pt x="16993" y="1452909"/>
                  </a:lnTo>
                  <a:lnTo>
                    <a:pt x="37084" y="1495227"/>
                  </a:lnTo>
                  <a:lnTo>
                    <a:pt x="63882" y="1533142"/>
                  </a:lnTo>
                  <a:lnTo>
                    <a:pt x="96620" y="1565887"/>
                  </a:lnTo>
                  <a:lnTo>
                    <a:pt x="134530" y="1592692"/>
                  </a:lnTo>
                  <a:lnTo>
                    <a:pt x="176845" y="1612790"/>
                  </a:lnTo>
                  <a:lnTo>
                    <a:pt x="222799" y="1625412"/>
                  </a:lnTo>
                  <a:lnTo>
                    <a:pt x="271623" y="1629790"/>
                  </a:lnTo>
                  <a:lnTo>
                    <a:pt x="3953849" y="1629790"/>
                  </a:lnTo>
                  <a:lnTo>
                    <a:pt x="4002701" y="1625412"/>
                  </a:lnTo>
                  <a:lnTo>
                    <a:pt x="4048671" y="1612790"/>
                  </a:lnTo>
                  <a:lnTo>
                    <a:pt x="4090994" y="1592692"/>
                  </a:lnTo>
                  <a:lnTo>
                    <a:pt x="4128906" y="1565887"/>
                  </a:lnTo>
                  <a:lnTo>
                    <a:pt x="4161640" y="1533142"/>
                  </a:lnTo>
                  <a:lnTo>
                    <a:pt x="4188432" y="1495227"/>
                  </a:lnTo>
                  <a:lnTo>
                    <a:pt x="4208516" y="1452909"/>
                  </a:lnTo>
                  <a:lnTo>
                    <a:pt x="4221128" y="1406956"/>
                  </a:lnTo>
                  <a:lnTo>
                    <a:pt x="4225502" y="1358138"/>
                  </a:lnTo>
                  <a:lnTo>
                    <a:pt x="4225502" y="271652"/>
                  </a:lnTo>
                  <a:lnTo>
                    <a:pt x="4221128" y="222834"/>
                  </a:lnTo>
                  <a:lnTo>
                    <a:pt x="4208516" y="176881"/>
                  </a:lnTo>
                  <a:lnTo>
                    <a:pt x="4188432" y="134563"/>
                  </a:lnTo>
                  <a:lnTo>
                    <a:pt x="4161640" y="96648"/>
                  </a:lnTo>
                  <a:lnTo>
                    <a:pt x="4128906" y="63903"/>
                  </a:lnTo>
                  <a:lnTo>
                    <a:pt x="4090994" y="37098"/>
                  </a:lnTo>
                  <a:lnTo>
                    <a:pt x="4048671" y="17000"/>
                  </a:lnTo>
                  <a:lnTo>
                    <a:pt x="4002701" y="4378"/>
                  </a:lnTo>
                  <a:lnTo>
                    <a:pt x="3953849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677443F3-574D-B0B7-E6F9-3B86EE216C85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0" y="271652"/>
                  </a:moveTo>
                  <a:lnTo>
                    <a:pt x="4376" y="222834"/>
                  </a:lnTo>
                  <a:lnTo>
                    <a:pt x="16993" y="176881"/>
                  </a:lnTo>
                  <a:lnTo>
                    <a:pt x="37084" y="134563"/>
                  </a:lnTo>
                  <a:lnTo>
                    <a:pt x="63882" y="96648"/>
                  </a:lnTo>
                  <a:lnTo>
                    <a:pt x="96620" y="63903"/>
                  </a:lnTo>
                  <a:lnTo>
                    <a:pt x="134530" y="37098"/>
                  </a:lnTo>
                  <a:lnTo>
                    <a:pt x="176845" y="17000"/>
                  </a:lnTo>
                  <a:lnTo>
                    <a:pt x="222799" y="4378"/>
                  </a:lnTo>
                  <a:lnTo>
                    <a:pt x="271623" y="0"/>
                  </a:lnTo>
                  <a:lnTo>
                    <a:pt x="3953849" y="0"/>
                  </a:lnTo>
                  <a:lnTo>
                    <a:pt x="4002701" y="4378"/>
                  </a:lnTo>
                  <a:lnTo>
                    <a:pt x="4048671" y="17000"/>
                  </a:lnTo>
                  <a:lnTo>
                    <a:pt x="4090994" y="37098"/>
                  </a:lnTo>
                  <a:lnTo>
                    <a:pt x="4128906" y="63903"/>
                  </a:lnTo>
                  <a:lnTo>
                    <a:pt x="4161640" y="96648"/>
                  </a:lnTo>
                  <a:lnTo>
                    <a:pt x="4188432" y="134563"/>
                  </a:lnTo>
                  <a:lnTo>
                    <a:pt x="4208516" y="176881"/>
                  </a:lnTo>
                  <a:lnTo>
                    <a:pt x="4221128" y="222834"/>
                  </a:lnTo>
                  <a:lnTo>
                    <a:pt x="4225502" y="271652"/>
                  </a:lnTo>
                  <a:lnTo>
                    <a:pt x="4225502" y="1358138"/>
                  </a:lnTo>
                  <a:lnTo>
                    <a:pt x="4221128" y="1406956"/>
                  </a:lnTo>
                  <a:lnTo>
                    <a:pt x="4208516" y="1452909"/>
                  </a:lnTo>
                  <a:lnTo>
                    <a:pt x="4188432" y="1495227"/>
                  </a:lnTo>
                  <a:lnTo>
                    <a:pt x="4161640" y="1533142"/>
                  </a:lnTo>
                  <a:lnTo>
                    <a:pt x="4128906" y="1565887"/>
                  </a:lnTo>
                  <a:lnTo>
                    <a:pt x="4090994" y="1592692"/>
                  </a:lnTo>
                  <a:lnTo>
                    <a:pt x="4048671" y="1612790"/>
                  </a:lnTo>
                  <a:lnTo>
                    <a:pt x="4002701" y="1625412"/>
                  </a:lnTo>
                  <a:lnTo>
                    <a:pt x="3953849" y="1629790"/>
                  </a:lnTo>
                  <a:lnTo>
                    <a:pt x="271623" y="1629790"/>
                  </a:lnTo>
                  <a:lnTo>
                    <a:pt x="222799" y="1625412"/>
                  </a:lnTo>
                  <a:lnTo>
                    <a:pt x="176845" y="1612790"/>
                  </a:lnTo>
                  <a:lnTo>
                    <a:pt x="134530" y="1592692"/>
                  </a:lnTo>
                  <a:lnTo>
                    <a:pt x="96620" y="1565887"/>
                  </a:lnTo>
                  <a:lnTo>
                    <a:pt x="63882" y="1533142"/>
                  </a:lnTo>
                  <a:lnTo>
                    <a:pt x="37084" y="1495227"/>
                  </a:lnTo>
                  <a:lnTo>
                    <a:pt x="16993" y="1452909"/>
                  </a:lnTo>
                  <a:lnTo>
                    <a:pt x="4376" y="1406956"/>
                  </a:lnTo>
                  <a:lnTo>
                    <a:pt x="0" y="1358138"/>
                  </a:lnTo>
                  <a:lnTo>
                    <a:pt x="0" y="271652"/>
                  </a:lnTo>
                  <a:close/>
                </a:path>
              </a:pathLst>
            </a:custGeom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81DD5F-C4AE-E8CC-6615-78ECEE05D1A0}"/>
              </a:ext>
            </a:extLst>
          </p:cNvPr>
          <p:cNvSpPr txBox="1"/>
          <p:nvPr userDrawn="1"/>
        </p:nvSpPr>
        <p:spPr>
          <a:xfrm>
            <a:off x="4876800" y="223392"/>
            <a:ext cx="3883129" cy="11695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ty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Cổ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hần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VINADUY MST: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0109446258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sở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: 125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Hoàng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Ngân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Giấy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HN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Hotline :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024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99999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868 –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1900.9999.46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Email: admin@Vinaduy.com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wWw.XayDungVinaduy.com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F7A1AC-1337-1AE1-DB8E-FFDEE94EE3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77" y="1940122"/>
            <a:ext cx="1228378" cy="163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BEA44-F2C9-E415-B77E-E4C37CE382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59" y="5442344"/>
            <a:ext cx="996261" cy="132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34DB6E-681B-5D26-7BF8-734120F9D5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28" y="6027491"/>
            <a:ext cx="1202472" cy="274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2B9264-A7D0-9089-2C5F-A6055F3C1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23" y="6531416"/>
            <a:ext cx="1241223" cy="280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601BEE-E933-DE45-E6A7-3DECAAF1AB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70" y="6271008"/>
            <a:ext cx="1276404" cy="280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FABA5B-94DC-1A6C-DF3C-7254792413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64" y="3779550"/>
            <a:ext cx="1112518" cy="149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60C41C-FBD2-F3B8-614F-C965CDE5BF8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08" y="1518908"/>
            <a:ext cx="1295400" cy="172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CC4FC4-F55C-5B21-FC07-8221275E25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2" y="34698"/>
            <a:ext cx="4025397" cy="1642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183B91-D610-926C-A66D-AA403C210D5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48488"/>
            <a:ext cx="3886201" cy="291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59A6D-DDFD-7C51-117C-3C448817D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15392" r="9711" b="7037"/>
          <a:stretch/>
        </p:blipFill>
        <p:spPr>
          <a:xfrm>
            <a:off x="228599" y="2256494"/>
            <a:ext cx="1750486" cy="124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2" name="Google Shape;295;p32">
            <a:extLst>
              <a:ext uri="{FF2B5EF4-FFF2-40B4-BE49-F238E27FC236}">
                <a16:creationId xmlns:a16="http://schemas.microsoft.com/office/drawing/2014/main" id="{F1399C31-9656-A6ED-7277-FF0637BDB000}"/>
              </a:ext>
            </a:extLst>
          </p:cNvPr>
          <p:cNvGrpSpPr/>
          <p:nvPr userDrawn="1"/>
        </p:nvGrpSpPr>
        <p:grpSpPr>
          <a:xfrm>
            <a:off x="6649846" y="1746038"/>
            <a:ext cx="2057400" cy="3716551"/>
            <a:chOff x="2547150" y="238125"/>
            <a:chExt cx="2525675" cy="5238750"/>
          </a:xfrm>
        </p:grpSpPr>
        <p:sp>
          <p:nvSpPr>
            <p:cNvPr id="23" name="Google Shape;296;p32">
              <a:extLst>
                <a:ext uri="{FF2B5EF4-FFF2-40B4-BE49-F238E27FC236}">
                  <a16:creationId xmlns:a16="http://schemas.microsoft.com/office/drawing/2014/main" id="{E3CAE1D4-7DC0-59C8-5B43-58F0E65AEE3F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7;p32">
              <a:extLst>
                <a:ext uri="{FF2B5EF4-FFF2-40B4-BE49-F238E27FC236}">
                  <a16:creationId xmlns:a16="http://schemas.microsoft.com/office/drawing/2014/main" id="{75521D8D-0643-49A1-67A0-FA1ABAF386F8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8;p32">
              <a:extLst>
                <a:ext uri="{FF2B5EF4-FFF2-40B4-BE49-F238E27FC236}">
                  <a16:creationId xmlns:a16="http://schemas.microsoft.com/office/drawing/2014/main" id="{3DACF050-710F-526D-60EF-49175093DB35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9;p32">
              <a:extLst>
                <a:ext uri="{FF2B5EF4-FFF2-40B4-BE49-F238E27FC236}">
                  <a16:creationId xmlns:a16="http://schemas.microsoft.com/office/drawing/2014/main" id="{E16EFF70-5B0D-7B69-A0A5-278555424143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E3E5172-212F-A5F0-E317-3C02E2641754}"/>
              </a:ext>
            </a:extLst>
          </p:cNvPr>
          <p:cNvSpPr/>
          <p:nvPr userDrawn="1"/>
        </p:nvSpPr>
        <p:spPr>
          <a:xfrm>
            <a:off x="6697405" y="2079667"/>
            <a:ext cx="1960754" cy="14039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BC1FDE-29A0-ED03-E7CF-A8FB62026749}"/>
              </a:ext>
            </a:extLst>
          </p:cNvPr>
          <p:cNvSpPr/>
          <p:nvPr userDrawn="1"/>
        </p:nvSpPr>
        <p:spPr>
          <a:xfrm>
            <a:off x="6697405" y="3480268"/>
            <a:ext cx="1960754" cy="1642039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6">
                  <a:shade val="93000"/>
                  <a:satMod val="13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173F67-7B55-9D91-BF3B-5847270A37C3}"/>
              </a:ext>
            </a:extLst>
          </p:cNvPr>
          <p:cNvSpPr txBox="1"/>
          <p:nvPr userDrawn="1"/>
        </p:nvSpPr>
        <p:spPr>
          <a:xfrm>
            <a:off x="7042961" y="3965834"/>
            <a:ext cx="13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E5325"/>
                </a:solidFill>
              </a:rPr>
              <a:t>100%</a:t>
            </a:r>
          </a:p>
          <a:p>
            <a:pPr algn="ctr"/>
            <a:r>
              <a:rPr lang="en-US" sz="1200" b="1" dirty="0" err="1">
                <a:solidFill>
                  <a:srgbClr val="3475CD"/>
                </a:solidFill>
              </a:rPr>
              <a:t>Vật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tư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chính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hãng</a:t>
            </a:r>
            <a:endParaRPr lang="en-US" sz="1200" b="1" dirty="0">
              <a:solidFill>
                <a:srgbClr val="3475CD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D1D07C2-3517-CBE1-9B32-8DD58469C6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59" y="3764021"/>
            <a:ext cx="606773" cy="2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grpSp>
        <p:nvGrpSpPr>
          <p:cNvPr id="10" name="Google Shape;67;p8">
            <a:extLst>
              <a:ext uri="{FF2B5EF4-FFF2-40B4-BE49-F238E27FC236}">
                <a16:creationId xmlns:a16="http://schemas.microsoft.com/office/drawing/2014/main" id="{27A053D0-CB47-4F36-BC30-8700B353CE85}"/>
              </a:ext>
            </a:extLst>
          </p:cNvPr>
          <p:cNvGrpSpPr/>
          <p:nvPr userDrawn="1"/>
        </p:nvGrpSpPr>
        <p:grpSpPr>
          <a:xfrm>
            <a:off x="-76199" y="-38099"/>
            <a:ext cx="9696830" cy="6972299"/>
            <a:chOff x="-55075" y="-38100"/>
            <a:chExt cx="9740852" cy="5214650"/>
          </a:xfrm>
        </p:grpSpPr>
        <p:sp>
          <p:nvSpPr>
            <p:cNvPr id="11" name="Google Shape;68;p8">
              <a:extLst>
                <a:ext uri="{FF2B5EF4-FFF2-40B4-BE49-F238E27FC236}">
                  <a16:creationId xmlns:a16="http://schemas.microsoft.com/office/drawing/2014/main" id="{6D5142F2-580C-88EF-A955-CA44F6E940C9}"/>
                </a:ext>
              </a:extLst>
            </p:cNvPr>
            <p:cNvSpPr/>
            <p:nvPr userDrawn="1"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rgbClr val="E6EDF6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Google Shape;71;p8">
              <a:extLst>
                <a:ext uri="{FF2B5EF4-FFF2-40B4-BE49-F238E27FC236}">
                  <a16:creationId xmlns:a16="http://schemas.microsoft.com/office/drawing/2014/main" id="{70F61480-ECCB-6AFE-7D7B-F15C9EE25412}"/>
                </a:ext>
              </a:extLst>
            </p:cNvPr>
            <p:cNvSpPr/>
            <p:nvPr/>
          </p:nvSpPr>
          <p:spPr>
            <a:xfrm flipH="1">
              <a:off x="554668" y="47385"/>
              <a:ext cx="8116492" cy="357315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72;p8">
              <a:extLst>
                <a:ext uri="{FF2B5EF4-FFF2-40B4-BE49-F238E27FC236}">
                  <a16:creationId xmlns:a16="http://schemas.microsoft.com/office/drawing/2014/main" id="{7AD26134-FD49-3644-18C3-54852CBB2FAE}"/>
                </a:ext>
              </a:extLst>
            </p:cNvPr>
            <p:cNvSpPr/>
            <p:nvPr/>
          </p:nvSpPr>
          <p:spPr>
            <a:xfrm flipH="1">
              <a:off x="8431669" y="-1933"/>
              <a:ext cx="1138113" cy="455953"/>
            </a:xfrm>
            <a:prstGeom prst="parallelogram">
              <a:avLst>
                <a:gd name="adj" fmla="val 51542"/>
              </a:avLst>
            </a:prstGeom>
            <a:solidFill>
              <a:srgbClr val="FE5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;p8">
              <a:extLst>
                <a:ext uri="{FF2B5EF4-FFF2-40B4-BE49-F238E27FC236}">
                  <a16:creationId xmlns:a16="http://schemas.microsoft.com/office/drawing/2014/main" id="{84F86B9B-E238-3353-8CEA-E7CE5F74E636}"/>
                </a:ext>
              </a:extLst>
            </p:cNvPr>
            <p:cNvSpPr/>
            <p:nvPr/>
          </p:nvSpPr>
          <p:spPr>
            <a:xfrm flipH="1">
              <a:off x="3255922" y="5062569"/>
              <a:ext cx="6429855" cy="52956"/>
            </a:xfrm>
            <a:prstGeom prst="parallelogram">
              <a:avLst>
                <a:gd name="adj" fmla="val 3999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4DBF48-D096-0E78-2B8E-38F1F7B76410}"/>
              </a:ext>
            </a:extLst>
          </p:cNvPr>
          <p:cNvSpPr/>
          <p:nvPr userDrawn="1"/>
        </p:nvSpPr>
        <p:spPr>
          <a:xfrm>
            <a:off x="76200" y="37343"/>
            <a:ext cx="1600200" cy="567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F421F-CD1F-5E49-E413-D39D81E775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" y="52552"/>
            <a:ext cx="1447800" cy="567342"/>
          </a:xfrm>
          <a:prstGeom prst="rect">
            <a:avLst/>
          </a:prstGeom>
        </p:spPr>
      </p:pic>
      <p:pic>
        <p:nvPicPr>
          <p:cNvPr id="2" name="Graphic 1" descr="Receiver">
            <a:extLst>
              <a:ext uri="{FF2B5EF4-FFF2-40B4-BE49-F238E27FC236}">
                <a16:creationId xmlns:a16="http://schemas.microsoft.com/office/drawing/2014/main" id="{3DEE2CBF-0838-BFFC-F45C-F9AADA6F447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99842">
            <a:off x="274581" y="6581628"/>
            <a:ext cx="342900" cy="342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8ADC0E-8C60-BCFF-1550-826D45B11A95}"/>
              </a:ext>
            </a:extLst>
          </p:cNvPr>
          <p:cNvSpPr txBox="1"/>
          <p:nvPr userDrawn="1"/>
        </p:nvSpPr>
        <p:spPr>
          <a:xfrm>
            <a:off x="434862" y="6607820"/>
            <a:ext cx="2103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 1900 9999 46 – 024 99999 868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jpg"/><Relationship Id="rId7" Type="http://schemas.openxmlformats.org/officeDocument/2006/relationships/image" Target="../media/image81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16FB3C8-8B28-B05F-D7A7-5244B32FA7C4}"/>
              </a:ext>
            </a:extLst>
          </p:cNvPr>
          <p:cNvSpPr/>
          <p:nvPr/>
        </p:nvSpPr>
        <p:spPr>
          <a:xfrm>
            <a:off x="1371600" y="1447800"/>
            <a:ext cx="6324600" cy="1371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5791-0EB8-DD13-AB27-41CC2745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285" y="1981200"/>
            <a:ext cx="3656030" cy="381000"/>
          </a:xfrm>
        </p:spPr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64DBF-C4D1-B653-59E1-E0378BE2A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0150"/>
            <a:ext cx="1879600" cy="7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695560" y="5677731"/>
            <a:ext cx="5109773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sz="1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60x60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Ceramic men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Toko,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endParaRPr lang="en-US" sz="1400" spc="-1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150.000đ/m2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Gạch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0x60 Ceramic men bóng Toko,</a:t>
            </a:r>
            <a:r>
              <a:rPr lang="vi-V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.000đ/m2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8C1FE-043B-53AA-4412-533B3037D992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GẠCH ỐP LÁT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2CBF4DB-7F12-3C66-63CC-0969304E22CE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C86CBDDD-6598-7CF7-A273-178798290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579382"/>
              </p:ext>
            </p:extLst>
          </p:nvPr>
        </p:nvGraphicFramePr>
        <p:xfrm>
          <a:off x="338667" y="6096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32FB1FF-DC30-465A-9D42-4C1213B8A1C2}"/>
              </a:ext>
            </a:extLst>
          </p:cNvPr>
          <p:cNvSpPr txBox="1"/>
          <p:nvPr/>
        </p:nvSpPr>
        <p:spPr>
          <a:xfrm>
            <a:off x="4224909" y="3592919"/>
            <a:ext cx="4398539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sz="1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 </a:t>
            </a:r>
            <a:r>
              <a:rPr lang="fr-FR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lót, 2 mầu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45.000Đ/1m2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ngoại thất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sơn mầu mặt tiền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chống thấm: mặt sau và 2 bên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55.000đ/1m2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7643"/>
          <a:stretch/>
        </p:blipFill>
        <p:spPr>
          <a:xfrm>
            <a:off x="6390850" y="926645"/>
            <a:ext cx="2067520" cy="249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61" y="867994"/>
            <a:ext cx="1981200" cy="2554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E2E829-DA4B-BF9F-88CE-C48EAF8AC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7088"/>
            <a:ext cx="1066800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852C7B-329E-12B6-3C6D-E5D015CA2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"/>
          <a:stretch/>
        </p:blipFill>
        <p:spPr>
          <a:xfrm>
            <a:off x="3549510" y="4490541"/>
            <a:ext cx="5570497" cy="2189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520300-8BCC-2322-1B54-293339E30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331944"/>
            <a:ext cx="1069283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1B5794-9C25-6C7A-A32F-D42D91121BC1}"/>
              </a:ext>
            </a:extLst>
          </p:cNvPr>
          <p:cNvSpPr txBox="1"/>
          <p:nvPr/>
        </p:nvSpPr>
        <p:spPr>
          <a:xfrm>
            <a:off x="2667000" y="71409"/>
            <a:ext cx="343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SƠN NỘI NGOẠI THẤT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DC22C96D-69AE-9BA1-7069-6D7B54BB5E80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172136-917C-3802-4FF3-E4D7D2A3CE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76800"/>
            <a:ext cx="10668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9" name="Google Shape;1428;p49">
            <a:extLst>
              <a:ext uri="{FF2B5EF4-FFF2-40B4-BE49-F238E27FC236}">
                <a16:creationId xmlns:a16="http://schemas.microsoft.com/office/drawing/2014/main" id="{C634485D-221B-1117-7FF8-907999E30D8F}"/>
              </a:ext>
            </a:extLst>
          </p:cNvPr>
          <p:cNvGrpSpPr/>
          <p:nvPr/>
        </p:nvGrpSpPr>
        <p:grpSpPr>
          <a:xfrm>
            <a:off x="1434735" y="5925820"/>
            <a:ext cx="1079865" cy="445620"/>
            <a:chOff x="2571250" y="5664711"/>
            <a:chExt cx="1439820" cy="594160"/>
          </a:xfrm>
        </p:grpSpPr>
        <p:sp>
          <p:nvSpPr>
            <p:cNvPr id="30" name="Google Shape;1429;p49">
              <a:extLst>
                <a:ext uri="{FF2B5EF4-FFF2-40B4-BE49-F238E27FC236}">
                  <a16:creationId xmlns:a16="http://schemas.microsoft.com/office/drawing/2014/main" id="{827040F9-481C-9032-75E4-02EA4D4FD356}"/>
                </a:ext>
              </a:extLst>
            </p:cNvPr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30;p49">
              <a:extLst>
                <a:ext uri="{FF2B5EF4-FFF2-40B4-BE49-F238E27FC236}">
                  <a16:creationId xmlns:a16="http://schemas.microsoft.com/office/drawing/2014/main" id="{DB3D78A1-74AB-CF35-F36A-F741590F6971}"/>
                </a:ext>
              </a:extLst>
            </p:cNvPr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31;p49">
              <a:extLst>
                <a:ext uri="{FF2B5EF4-FFF2-40B4-BE49-F238E27FC236}">
                  <a16:creationId xmlns:a16="http://schemas.microsoft.com/office/drawing/2014/main" id="{696D454B-AD6F-B002-A1D0-6D0BF6FABD82}"/>
                </a:ext>
              </a:extLst>
            </p:cNvPr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32;p49">
              <a:extLst>
                <a:ext uri="{FF2B5EF4-FFF2-40B4-BE49-F238E27FC236}">
                  <a16:creationId xmlns:a16="http://schemas.microsoft.com/office/drawing/2014/main" id="{41D3E3D7-469F-AB70-2E62-59F7BC2313C2}"/>
                </a:ext>
              </a:extLst>
            </p:cNvPr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33;p49">
              <a:extLst>
                <a:ext uri="{FF2B5EF4-FFF2-40B4-BE49-F238E27FC236}">
                  <a16:creationId xmlns:a16="http://schemas.microsoft.com/office/drawing/2014/main" id="{6F81878C-6711-3856-3E3A-3A0AA22E873C}"/>
                </a:ext>
              </a:extLst>
            </p:cNvPr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34;p49">
              <a:extLst>
                <a:ext uri="{FF2B5EF4-FFF2-40B4-BE49-F238E27FC236}">
                  <a16:creationId xmlns:a16="http://schemas.microsoft.com/office/drawing/2014/main" id="{6CB954BF-93D3-0A36-CB8B-DD22F5DD272A}"/>
                </a:ext>
              </a:extLst>
            </p:cNvPr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35;p49">
              <a:extLst>
                <a:ext uri="{FF2B5EF4-FFF2-40B4-BE49-F238E27FC236}">
                  <a16:creationId xmlns:a16="http://schemas.microsoft.com/office/drawing/2014/main" id="{CA295207-CC49-62A0-BD86-7D163BD59D9F}"/>
                </a:ext>
              </a:extLst>
            </p:cNvPr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36;p49">
              <a:extLst>
                <a:ext uri="{FF2B5EF4-FFF2-40B4-BE49-F238E27FC236}">
                  <a16:creationId xmlns:a16="http://schemas.microsoft.com/office/drawing/2014/main" id="{01A747FD-A633-11CB-8F46-CF61073999A6}"/>
                </a:ext>
              </a:extLst>
            </p:cNvPr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37;p49">
              <a:extLst>
                <a:ext uri="{FF2B5EF4-FFF2-40B4-BE49-F238E27FC236}">
                  <a16:creationId xmlns:a16="http://schemas.microsoft.com/office/drawing/2014/main" id="{6C5CF9AB-8D59-2350-38D3-3DDC982CDE99}"/>
                </a:ext>
              </a:extLst>
            </p:cNvPr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38;p49">
              <a:extLst>
                <a:ext uri="{FF2B5EF4-FFF2-40B4-BE49-F238E27FC236}">
                  <a16:creationId xmlns:a16="http://schemas.microsoft.com/office/drawing/2014/main" id="{CD41E502-8F6E-C36E-7213-DD7C697216DD}"/>
                </a:ext>
              </a:extLst>
            </p:cNvPr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39;p49">
              <a:extLst>
                <a:ext uri="{FF2B5EF4-FFF2-40B4-BE49-F238E27FC236}">
                  <a16:creationId xmlns:a16="http://schemas.microsoft.com/office/drawing/2014/main" id="{18DF79D9-B531-0F0F-4AF3-AAC27E874A92}"/>
                </a:ext>
              </a:extLst>
            </p:cNvPr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440;p49">
              <a:extLst>
                <a:ext uri="{FF2B5EF4-FFF2-40B4-BE49-F238E27FC236}">
                  <a16:creationId xmlns:a16="http://schemas.microsoft.com/office/drawing/2014/main" id="{96031289-5DB7-E826-25A7-5843B9E351A4}"/>
                </a:ext>
              </a:extLst>
            </p:cNvPr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1;p49">
              <a:extLst>
                <a:ext uri="{FF2B5EF4-FFF2-40B4-BE49-F238E27FC236}">
                  <a16:creationId xmlns:a16="http://schemas.microsoft.com/office/drawing/2014/main" id="{9ADD034C-B675-3AC9-3631-21B7951A8361}"/>
                </a:ext>
              </a:extLst>
            </p:cNvPr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42;p49">
              <a:extLst>
                <a:ext uri="{FF2B5EF4-FFF2-40B4-BE49-F238E27FC236}">
                  <a16:creationId xmlns:a16="http://schemas.microsoft.com/office/drawing/2014/main" id="{2D535E60-DB5E-F9D7-3BE3-31A40C5B14DF}"/>
                </a:ext>
              </a:extLst>
            </p:cNvPr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43;p49">
              <a:extLst>
                <a:ext uri="{FF2B5EF4-FFF2-40B4-BE49-F238E27FC236}">
                  <a16:creationId xmlns:a16="http://schemas.microsoft.com/office/drawing/2014/main" id="{FC2A4E30-C668-5E44-0D0B-B1B5A64FB0BC}"/>
                </a:ext>
              </a:extLst>
            </p:cNvPr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44;p49">
              <a:extLst>
                <a:ext uri="{FF2B5EF4-FFF2-40B4-BE49-F238E27FC236}">
                  <a16:creationId xmlns:a16="http://schemas.microsoft.com/office/drawing/2014/main" id="{4A55042E-9D89-BC91-81AB-44BEB90D0879}"/>
                </a:ext>
              </a:extLst>
            </p:cNvPr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45;p49">
              <a:extLst>
                <a:ext uri="{FF2B5EF4-FFF2-40B4-BE49-F238E27FC236}">
                  <a16:creationId xmlns:a16="http://schemas.microsoft.com/office/drawing/2014/main" id="{70616900-09A7-98F7-96C3-7C3825A117C7}"/>
                </a:ext>
              </a:extLst>
            </p:cNvPr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446;p49">
              <a:extLst>
                <a:ext uri="{FF2B5EF4-FFF2-40B4-BE49-F238E27FC236}">
                  <a16:creationId xmlns:a16="http://schemas.microsoft.com/office/drawing/2014/main" id="{8068EA16-7135-CA08-C357-F1A5DAB4DA6E}"/>
                </a:ext>
              </a:extLst>
            </p:cNvPr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47;p49">
              <a:extLst>
                <a:ext uri="{FF2B5EF4-FFF2-40B4-BE49-F238E27FC236}">
                  <a16:creationId xmlns:a16="http://schemas.microsoft.com/office/drawing/2014/main" id="{154B421A-5D9E-BC9B-4DD3-BAD32E4AB7EC}"/>
                </a:ext>
              </a:extLst>
            </p:cNvPr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448;p49">
              <a:extLst>
                <a:ext uri="{FF2B5EF4-FFF2-40B4-BE49-F238E27FC236}">
                  <a16:creationId xmlns:a16="http://schemas.microsoft.com/office/drawing/2014/main" id="{2ED1A262-B2FF-1CD9-0DE7-D6BCE8C9DC07}"/>
                </a:ext>
              </a:extLst>
            </p:cNvPr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49;p49">
              <a:extLst>
                <a:ext uri="{FF2B5EF4-FFF2-40B4-BE49-F238E27FC236}">
                  <a16:creationId xmlns:a16="http://schemas.microsoft.com/office/drawing/2014/main" id="{4F14AB2A-F913-45E3-7ED3-334D62513E54}"/>
                </a:ext>
              </a:extLst>
            </p:cNvPr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450;p49">
              <a:extLst>
                <a:ext uri="{FF2B5EF4-FFF2-40B4-BE49-F238E27FC236}">
                  <a16:creationId xmlns:a16="http://schemas.microsoft.com/office/drawing/2014/main" id="{228F5590-56EE-417A-CE0E-B4C250A7C014}"/>
                </a:ext>
              </a:extLst>
            </p:cNvPr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51;p49">
              <a:extLst>
                <a:ext uri="{FF2B5EF4-FFF2-40B4-BE49-F238E27FC236}">
                  <a16:creationId xmlns:a16="http://schemas.microsoft.com/office/drawing/2014/main" id="{97665639-1D1C-674B-F011-2F1215E5F7AB}"/>
                </a:ext>
              </a:extLst>
            </p:cNvPr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52;p49">
              <a:extLst>
                <a:ext uri="{FF2B5EF4-FFF2-40B4-BE49-F238E27FC236}">
                  <a16:creationId xmlns:a16="http://schemas.microsoft.com/office/drawing/2014/main" id="{94172D8C-B0B6-31B0-84B5-104092754593}"/>
                </a:ext>
              </a:extLst>
            </p:cNvPr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457200" y="4445904"/>
            <a:ext cx="3299460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750.000/m2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4897120" y="4331769"/>
            <a:ext cx="255016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Lan can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10mm </a:t>
            </a:r>
          </a:p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- 1.500.000 đ/md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r="5598"/>
          <a:stretch/>
        </p:blipFill>
        <p:spPr>
          <a:xfrm>
            <a:off x="4800600" y="874279"/>
            <a:ext cx="3844363" cy="3325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4400"/>
            <a:ext cx="3844363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119CD-F2DD-90B2-8737-3E54E66CB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95" y="5427631"/>
            <a:ext cx="1165860" cy="1165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F4E054-2FB2-E302-D568-D7F2D692FF32}"/>
              </a:ext>
            </a:extLst>
          </p:cNvPr>
          <p:cNvSpPr txBox="1"/>
          <p:nvPr/>
        </p:nvSpPr>
        <p:spPr>
          <a:xfrm>
            <a:off x="2256010" y="71409"/>
            <a:ext cx="384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BẬC – LAN CAN CẦU THANG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757A4E31-09E1-6363-DAEC-720C9B7F5E30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4A168-8638-7A81-CD71-240175FE7E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 b="3020"/>
          <a:stretch/>
        </p:blipFill>
        <p:spPr>
          <a:xfrm>
            <a:off x="3876464" y="5427631"/>
            <a:ext cx="1165860" cy="1165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1CC399-138C-FA76-118E-A48CE4C0F0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r="16333"/>
          <a:stretch/>
        </p:blipFill>
        <p:spPr>
          <a:xfrm>
            <a:off x="5274733" y="5427631"/>
            <a:ext cx="1165860" cy="1165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2" name="Google Shape;1397;p49">
            <a:extLst>
              <a:ext uri="{FF2B5EF4-FFF2-40B4-BE49-F238E27FC236}">
                <a16:creationId xmlns:a16="http://schemas.microsoft.com/office/drawing/2014/main" id="{2F732C0C-9CBD-93B8-1C87-ABBCDB5186FE}"/>
              </a:ext>
            </a:extLst>
          </p:cNvPr>
          <p:cNvGrpSpPr/>
          <p:nvPr/>
        </p:nvGrpSpPr>
        <p:grpSpPr>
          <a:xfrm>
            <a:off x="8001000" y="5867400"/>
            <a:ext cx="643963" cy="838200"/>
            <a:chOff x="1442627" y="5710929"/>
            <a:chExt cx="594318" cy="590600"/>
          </a:xfrm>
        </p:grpSpPr>
        <p:sp>
          <p:nvSpPr>
            <p:cNvPr id="13" name="Google Shape;1398;p49">
              <a:extLst>
                <a:ext uri="{FF2B5EF4-FFF2-40B4-BE49-F238E27FC236}">
                  <a16:creationId xmlns:a16="http://schemas.microsoft.com/office/drawing/2014/main" id="{67D953A7-DD13-E4D3-7643-A383C3471FC3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99;p49">
              <a:extLst>
                <a:ext uri="{FF2B5EF4-FFF2-40B4-BE49-F238E27FC236}">
                  <a16:creationId xmlns:a16="http://schemas.microsoft.com/office/drawing/2014/main" id="{1AE41192-1843-E4F0-E232-629BCD0D374B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00;p49">
              <a:extLst>
                <a:ext uri="{FF2B5EF4-FFF2-40B4-BE49-F238E27FC236}">
                  <a16:creationId xmlns:a16="http://schemas.microsoft.com/office/drawing/2014/main" id="{94A7DF28-768B-26A0-BBD3-95E90A22BCDF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401;p49">
              <a:extLst>
                <a:ext uri="{FF2B5EF4-FFF2-40B4-BE49-F238E27FC236}">
                  <a16:creationId xmlns:a16="http://schemas.microsoft.com/office/drawing/2014/main" id="{70E869F7-3EE0-E7D4-E93F-BAE99CF12C48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24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E9C039-BFB5-6AFC-F25C-523096BEC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165"/>
          <a:stretch/>
        </p:blipFill>
        <p:spPr>
          <a:xfrm>
            <a:off x="7529494" y="4265756"/>
            <a:ext cx="1320018" cy="1054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5830"/>
            <a:ext cx="2075748" cy="1298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r="6572" b="-1"/>
          <a:stretch/>
        </p:blipFill>
        <p:spPr>
          <a:xfrm>
            <a:off x="6248400" y="634742"/>
            <a:ext cx="1819209" cy="1147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6" y="2971801"/>
            <a:ext cx="4728158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52537"/>
            <a:ext cx="2470847" cy="197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F2A63-F0A9-DD55-3773-B2FE565D72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17202"/>
            <a:ext cx="1895039" cy="2049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B129B-F2B4-5C15-36DD-910E16A6F8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/>
        </p:blipFill>
        <p:spPr>
          <a:xfrm>
            <a:off x="380999" y="3026526"/>
            <a:ext cx="1228205" cy="177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Google Shape;1083;p48">
            <a:extLst>
              <a:ext uri="{FF2B5EF4-FFF2-40B4-BE49-F238E27FC236}">
                <a16:creationId xmlns:a16="http://schemas.microsoft.com/office/drawing/2014/main" id="{9B110AA5-8923-1585-5486-A20AB686410E}"/>
              </a:ext>
            </a:extLst>
          </p:cNvPr>
          <p:cNvGrpSpPr/>
          <p:nvPr/>
        </p:nvGrpSpPr>
        <p:grpSpPr>
          <a:xfrm>
            <a:off x="2362200" y="1514200"/>
            <a:ext cx="1079481" cy="1051467"/>
            <a:chOff x="5916675" y="927975"/>
            <a:chExt cx="516350" cy="502950"/>
          </a:xfrm>
        </p:grpSpPr>
        <p:sp>
          <p:nvSpPr>
            <p:cNvPr id="34" name="Google Shape;1084;p48">
              <a:extLst>
                <a:ext uri="{FF2B5EF4-FFF2-40B4-BE49-F238E27FC236}">
                  <a16:creationId xmlns:a16="http://schemas.microsoft.com/office/drawing/2014/main" id="{BA23C406-943F-E923-1D70-94D807D24330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5;p48">
              <a:extLst>
                <a:ext uri="{FF2B5EF4-FFF2-40B4-BE49-F238E27FC236}">
                  <a16:creationId xmlns:a16="http://schemas.microsoft.com/office/drawing/2014/main" id="{42FB75C9-C375-49A8-A9E3-A369B584E393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91;p48">
            <a:extLst>
              <a:ext uri="{FF2B5EF4-FFF2-40B4-BE49-F238E27FC236}">
                <a16:creationId xmlns:a16="http://schemas.microsoft.com/office/drawing/2014/main" id="{FE2E9AAB-E8FC-29B1-FDFF-90A9CBD85473}"/>
              </a:ext>
            </a:extLst>
          </p:cNvPr>
          <p:cNvSpPr/>
          <p:nvPr/>
        </p:nvSpPr>
        <p:spPr>
          <a:xfrm>
            <a:off x="2727567" y="2327506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76D914-B858-9169-77E2-ABE93DD55A87}"/>
              </a:ext>
            </a:extLst>
          </p:cNvPr>
          <p:cNvSpPr txBox="1"/>
          <p:nvPr/>
        </p:nvSpPr>
        <p:spPr>
          <a:xfrm>
            <a:off x="3375905" y="71409"/>
            <a:ext cx="239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HỆ THỐNG CỬA</a:t>
            </a:r>
          </a:p>
        </p:txBody>
      </p:sp>
      <p:sp>
        <p:nvSpPr>
          <p:cNvPr id="73" name="object 18">
            <a:extLst>
              <a:ext uri="{FF2B5EF4-FFF2-40B4-BE49-F238E27FC236}">
                <a16:creationId xmlns:a16="http://schemas.microsoft.com/office/drawing/2014/main" id="{43E03069-2748-695A-C3AB-162B8270F244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15E54578-DBFF-0D30-6243-5F40F06AF5C5}"/>
              </a:ext>
            </a:extLst>
          </p:cNvPr>
          <p:cNvSpPr txBox="1"/>
          <p:nvPr/>
        </p:nvSpPr>
        <p:spPr>
          <a:xfrm>
            <a:off x="2590800" y="5668795"/>
            <a:ext cx="6890765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PMA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1.300.000 đ/1md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4400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1.200.000 đ/1md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7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994D83-C5A9-9961-1D07-0C6F0AE80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r="14803"/>
          <a:stretch/>
        </p:blipFill>
        <p:spPr>
          <a:xfrm>
            <a:off x="173637" y="2013573"/>
            <a:ext cx="1524000" cy="107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b="3972"/>
          <a:stretch/>
        </p:blipFill>
        <p:spPr>
          <a:xfrm>
            <a:off x="1828800" y="2297486"/>
            <a:ext cx="4587240" cy="2973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object 17"/>
          <p:cNvSpPr txBox="1"/>
          <p:nvPr/>
        </p:nvSpPr>
        <p:spPr>
          <a:xfrm>
            <a:off x="1828800" y="5508939"/>
            <a:ext cx="335280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Gyproc 9mm.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180.000đ/m2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107C2-AC60-E2D2-1532-FBE127DD0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5018"/>
          <a:stretch/>
        </p:blipFill>
        <p:spPr>
          <a:xfrm>
            <a:off x="6100373" y="761181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8314E-B46F-B567-285C-5C76199C2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9804"/>
          <a:stretch/>
        </p:blipFill>
        <p:spPr>
          <a:xfrm>
            <a:off x="7391400" y="2148932"/>
            <a:ext cx="1691640" cy="157562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753D49-1D0B-E6FC-16DE-FEED17351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r="9739"/>
          <a:stretch/>
        </p:blipFill>
        <p:spPr>
          <a:xfrm>
            <a:off x="7416800" y="3962400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671C2-D490-C977-68E2-3E24E6E8D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r="11527"/>
          <a:stretch/>
        </p:blipFill>
        <p:spPr>
          <a:xfrm>
            <a:off x="6002728" y="5225593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r="14899"/>
          <a:stretch/>
        </p:blipFill>
        <p:spPr>
          <a:xfrm>
            <a:off x="1781519" y="958316"/>
            <a:ext cx="1782955" cy="125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8931B8-7F14-EFB7-CFB2-6C2BE653A21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416040" y="3276600"/>
            <a:ext cx="1051560" cy="507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035962-65D0-0721-CB2F-08B5F085EFB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416040" y="3784092"/>
            <a:ext cx="1000760" cy="673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37482C-19A6-42B7-44C5-CACAA89A8542}"/>
              </a:ext>
            </a:extLst>
          </p:cNvPr>
          <p:cNvCxnSpPr>
            <a:cxnSpLocks/>
            <a:stCxn id="14" idx="3"/>
            <a:endCxn id="10" idx="4"/>
          </p:cNvCxnSpPr>
          <p:nvPr/>
        </p:nvCxnSpPr>
        <p:spPr>
          <a:xfrm flipV="1">
            <a:off x="6416040" y="2393588"/>
            <a:ext cx="560633" cy="139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46FD8C-07FF-149A-C325-F7CAD7379F0B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>
            <a:off x="6416040" y="3784092"/>
            <a:ext cx="462988" cy="144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877517-93A4-66F0-6DCB-AAB775DB9C21}"/>
              </a:ext>
            </a:extLst>
          </p:cNvPr>
          <p:cNvSpPr txBox="1"/>
          <p:nvPr/>
        </p:nvSpPr>
        <p:spPr>
          <a:xfrm>
            <a:off x="4038600" y="71409"/>
            <a:ext cx="20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THẠCH CAO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AF4F36F9-A341-914B-7260-8547BFA1B4F6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930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62" y="675388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2214916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545FF5-4E7D-3742-C366-205730605F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2" b="23333"/>
          <a:stretch/>
        </p:blipFill>
        <p:spPr>
          <a:xfrm>
            <a:off x="391765" y="2562427"/>
            <a:ext cx="5211865" cy="3269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DA1C27-57FF-92CA-3DC7-1F7A9B2FD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4" b="10424"/>
          <a:stretch/>
        </p:blipFill>
        <p:spPr>
          <a:xfrm>
            <a:off x="6096000" y="1981034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52A09D-F762-F4A3-3CFD-23F7B9059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 b="6732"/>
          <a:stretch/>
        </p:blipFill>
        <p:spPr>
          <a:xfrm>
            <a:off x="6537319" y="3830056"/>
            <a:ext cx="2214916" cy="131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D08321-0B5E-26F3-20F9-3008645A253A}"/>
              </a:ext>
            </a:extLst>
          </p:cNvPr>
          <p:cNvSpPr txBox="1"/>
          <p:nvPr/>
        </p:nvSpPr>
        <p:spPr>
          <a:xfrm>
            <a:off x="4648200" y="5679079"/>
            <a:ext cx="4348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Vigracera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Q12 song</a:t>
            </a:r>
          </a:p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- 150.000đ/m2</a:t>
            </a:r>
          </a:p>
          <a:p>
            <a:pPr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AZ100, G550</a:t>
            </a:r>
          </a:p>
          <a:p>
            <a:pPr fontAlgn="base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- 590.000/m2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62B8F-FD9D-0ED2-CF54-730DE1F0DCDB}"/>
              </a:ext>
            </a:extLst>
          </p:cNvPr>
          <p:cNvSpPr txBox="1"/>
          <p:nvPr/>
        </p:nvSpPr>
        <p:spPr>
          <a:xfrm>
            <a:off x="4038600" y="71409"/>
            <a:ext cx="1609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MÁI NGÓI</a:t>
            </a: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AF8E9341-EF00-3827-C104-92C859E6164C}"/>
              </a:ext>
            </a:extLst>
          </p:cNvPr>
          <p:cNvSpPr txBox="1"/>
          <p:nvPr/>
        </p:nvSpPr>
        <p:spPr>
          <a:xfrm>
            <a:off x="5607017" y="188107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34215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371600"/>
            <a:ext cx="8845684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u="none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u="none" spc="-21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4800" u="none" spc="-21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 </a:t>
            </a:r>
            <a:r>
              <a:rPr sz="4800" u="none" spc="-235" dirty="0" err="1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4800" u="none" spc="-23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none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  <a:r>
              <a:rPr sz="5400" u="none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4000" u="none" spc="-18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4000" u="none" spc="-20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sz="4000" u="none" spc="35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sz="4400" u="none" spc="-5" dirty="0">
              <a:solidFill>
                <a:srgbClr val="347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0743" y="3406054"/>
            <a:ext cx="6841559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máy</a:t>
            </a: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thất: giường,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bàn ghế, ti vi, điều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sưởi, năng lượng 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indent="-28575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Google Shape;182;p11">
            <a:extLst>
              <a:ext uri="{FF2B5EF4-FFF2-40B4-BE49-F238E27FC236}">
                <a16:creationId xmlns:a16="http://schemas.microsoft.com/office/drawing/2014/main" id="{21632254-C626-9FAE-948F-5EF2216C9684}"/>
              </a:ext>
            </a:extLst>
          </p:cNvPr>
          <p:cNvSpPr/>
          <p:nvPr/>
        </p:nvSpPr>
        <p:spPr>
          <a:xfrm>
            <a:off x="7755959" y="276752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3;p11">
            <a:extLst>
              <a:ext uri="{FF2B5EF4-FFF2-40B4-BE49-F238E27FC236}">
                <a16:creationId xmlns:a16="http://schemas.microsoft.com/office/drawing/2014/main" id="{DD8D8D4D-7B71-7A44-03C0-41708564DE00}"/>
              </a:ext>
            </a:extLst>
          </p:cNvPr>
          <p:cNvSpPr/>
          <p:nvPr/>
        </p:nvSpPr>
        <p:spPr>
          <a:xfrm>
            <a:off x="8231732" y="381000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4;p11">
            <a:extLst>
              <a:ext uri="{FF2B5EF4-FFF2-40B4-BE49-F238E27FC236}">
                <a16:creationId xmlns:a16="http://schemas.microsoft.com/office/drawing/2014/main" id="{38FAB162-5845-72C8-C113-D74AD8467BEC}"/>
              </a:ext>
            </a:extLst>
          </p:cNvPr>
          <p:cNvSpPr/>
          <p:nvPr/>
        </p:nvSpPr>
        <p:spPr>
          <a:xfrm>
            <a:off x="8554834" y="1239952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5;p11">
            <a:extLst>
              <a:ext uri="{FF2B5EF4-FFF2-40B4-BE49-F238E27FC236}">
                <a16:creationId xmlns:a16="http://schemas.microsoft.com/office/drawing/2014/main" id="{DBDDAC20-DF0E-220B-85D0-E5D0C2DA1EA9}"/>
              </a:ext>
            </a:extLst>
          </p:cNvPr>
          <p:cNvSpPr/>
          <p:nvPr/>
        </p:nvSpPr>
        <p:spPr>
          <a:xfrm>
            <a:off x="8127484" y="276752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5;p5">
            <a:extLst>
              <a:ext uri="{FF2B5EF4-FFF2-40B4-BE49-F238E27FC236}">
                <a16:creationId xmlns:a16="http://schemas.microsoft.com/office/drawing/2014/main" id="{5FE867D5-3D38-0876-B2CA-CD73BB98D23C}"/>
              </a:ext>
            </a:extLst>
          </p:cNvPr>
          <p:cNvSpPr/>
          <p:nvPr/>
        </p:nvSpPr>
        <p:spPr>
          <a:xfrm>
            <a:off x="609525" y="480272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9;p5">
            <a:extLst>
              <a:ext uri="{FF2B5EF4-FFF2-40B4-BE49-F238E27FC236}">
                <a16:creationId xmlns:a16="http://schemas.microsoft.com/office/drawing/2014/main" id="{B2210567-8C71-94E1-F491-19712F284831}"/>
              </a:ext>
            </a:extLst>
          </p:cNvPr>
          <p:cNvSpPr/>
          <p:nvPr/>
        </p:nvSpPr>
        <p:spPr>
          <a:xfrm>
            <a:off x="-687600" y="346420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1;p5">
            <a:extLst>
              <a:ext uri="{FF2B5EF4-FFF2-40B4-BE49-F238E27FC236}">
                <a16:creationId xmlns:a16="http://schemas.microsoft.com/office/drawing/2014/main" id="{DEE6E328-4ECC-E2CF-5F53-41D36C5D8528}"/>
              </a:ext>
            </a:extLst>
          </p:cNvPr>
          <p:cNvSpPr/>
          <p:nvPr/>
        </p:nvSpPr>
        <p:spPr>
          <a:xfrm>
            <a:off x="254050" y="444280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2;p5">
            <a:extLst>
              <a:ext uri="{FF2B5EF4-FFF2-40B4-BE49-F238E27FC236}">
                <a16:creationId xmlns:a16="http://schemas.microsoft.com/office/drawing/2014/main" id="{783398C1-AEA5-B855-C7DD-CD4FCFB6A02C}"/>
              </a:ext>
            </a:extLst>
          </p:cNvPr>
          <p:cNvSpPr/>
          <p:nvPr/>
        </p:nvSpPr>
        <p:spPr>
          <a:xfrm>
            <a:off x="-381000" y="625410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3;p5">
            <a:extLst>
              <a:ext uri="{FF2B5EF4-FFF2-40B4-BE49-F238E27FC236}">
                <a16:creationId xmlns:a16="http://schemas.microsoft.com/office/drawing/2014/main" id="{2800ED03-9BAF-472C-7543-5463826D2A99}"/>
              </a:ext>
            </a:extLst>
          </p:cNvPr>
          <p:cNvSpPr/>
          <p:nvPr/>
        </p:nvSpPr>
        <p:spPr>
          <a:xfrm>
            <a:off x="781125" y="596512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4;p5">
            <a:extLst>
              <a:ext uri="{FF2B5EF4-FFF2-40B4-BE49-F238E27FC236}">
                <a16:creationId xmlns:a16="http://schemas.microsoft.com/office/drawing/2014/main" id="{FD9853C2-98FC-0B65-8F1D-85D5E159D742}"/>
              </a:ext>
            </a:extLst>
          </p:cNvPr>
          <p:cNvSpPr/>
          <p:nvPr/>
        </p:nvSpPr>
        <p:spPr>
          <a:xfrm>
            <a:off x="-96100" y="509717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060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66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43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B1C931-F65C-41FA-BAEC-221DC3DB4542}"/>
              </a:ext>
            </a:extLst>
          </p:cNvPr>
          <p:cNvCxnSpPr>
            <a:cxnSpLocks/>
          </p:cNvCxnSpPr>
          <p:nvPr/>
        </p:nvCxnSpPr>
        <p:spPr>
          <a:xfrm flipV="1">
            <a:off x="0" y="7620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042C567-4BC2-4B80-8114-3ECFAD40B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16104"/>
              </p:ext>
            </p:extLst>
          </p:nvPr>
        </p:nvGraphicFramePr>
        <p:xfrm>
          <a:off x="226905" y="1657092"/>
          <a:ext cx="8676643" cy="82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0551">
                  <a:extLst>
                    <a:ext uri="{9D8B030D-6E8A-4147-A177-3AD203B41FA5}">
                      <a16:colId xmlns:a16="http://schemas.microsoft.com/office/drawing/2014/main" val="593256524"/>
                    </a:ext>
                  </a:extLst>
                </a:gridCol>
                <a:gridCol w="6926092">
                  <a:extLst>
                    <a:ext uri="{9D8B030D-6E8A-4147-A177-3AD203B41FA5}">
                      <a16:colId xmlns:a16="http://schemas.microsoft.com/office/drawing/2014/main" val="597964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5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82599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977655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74307C-D1D6-428A-852A-690A782CE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376773"/>
              </p:ext>
            </p:extLst>
          </p:nvPr>
        </p:nvGraphicFramePr>
        <p:xfrm>
          <a:off x="228597" y="2525613"/>
          <a:ext cx="8686803" cy="175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503830020"/>
                    </a:ext>
                  </a:extLst>
                </a:gridCol>
                <a:gridCol w="1987973">
                  <a:extLst>
                    <a:ext uri="{9D8B030D-6E8A-4147-A177-3AD203B41FA5}">
                      <a16:colId xmlns:a16="http://schemas.microsoft.com/office/drawing/2014/main" val="150373945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019222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80040125"/>
                    </a:ext>
                  </a:extLst>
                </a:gridCol>
                <a:gridCol w="1898229">
                  <a:extLst>
                    <a:ext uri="{9D8B030D-6E8A-4147-A177-3AD203B41FA5}">
                      <a16:colId xmlns:a16="http://schemas.microsoft.com/office/drawing/2014/main" val="1495589497"/>
                    </a:ext>
                  </a:extLst>
                </a:gridCol>
              </a:tblGrid>
              <a:tr h="210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9226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endParaRPr lang="en-US" sz="12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</a:t>
                      </a: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7496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VNĐ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604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373293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63212"/>
                  </a:ext>
                </a:extLst>
              </a:tr>
              <a:tr h="32010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1,6 x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191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18803"/>
          <a:stretch/>
        </p:blipFill>
        <p:spPr bwMode="auto">
          <a:xfrm>
            <a:off x="6629400" y="4800600"/>
            <a:ext cx="2122805" cy="1748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ThangNgo\Downloads\Con dau_preview_rev_1 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32465"/>
            <a:ext cx="1760220" cy="150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06786" y="4751517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GIÁM ĐỐC</a:t>
            </a:r>
            <a:endParaRPr lang="vi-VN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944B9-FB77-EDAD-1AA1-C9B9A651945C}"/>
              </a:ext>
            </a:extLst>
          </p:cNvPr>
          <p:cNvSpPr txBox="1"/>
          <p:nvPr/>
        </p:nvSpPr>
        <p:spPr>
          <a:xfrm>
            <a:off x="218438" y="950626"/>
            <a:ext cx="87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VINADUY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NGÓI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 CỌC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8EB7-697A-8629-E36A-279CB17B137A}"/>
              </a:ext>
            </a:extLst>
          </p:cNvPr>
          <p:cNvSpPr txBox="1"/>
          <p:nvPr/>
        </p:nvSpPr>
        <p:spPr>
          <a:xfrm>
            <a:off x="6999605" y="6365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59E2B-E735-DF39-08E8-2E7C71E48CEC}"/>
              </a:ext>
            </a:extLst>
          </p:cNvPr>
          <p:cNvSpPr txBox="1"/>
          <p:nvPr/>
        </p:nvSpPr>
        <p:spPr>
          <a:xfrm>
            <a:off x="3772112" y="1093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solidFill>
                  <a:schemeClr val="bg1"/>
                </a:solidFill>
                <a:latin typeface="+mn-lt"/>
              </a:rPr>
              <a:t>BẢNG BÁO GIÁ CHI TIẾT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C83563-6E56-C1F3-6471-6CC4C9F334A1}"/>
              </a:ext>
            </a:extLst>
          </p:cNvPr>
          <p:cNvSpPr txBox="1"/>
          <p:nvPr/>
        </p:nvSpPr>
        <p:spPr>
          <a:xfrm>
            <a:off x="2499361" y="4677688"/>
            <a:ext cx="4161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Lưu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ý: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cọc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tông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móng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chưa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gồm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đơn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endParaRPr lang="en-US" sz="1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do: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chiều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cọc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cọc</a:t>
            </a:r>
            <a:endParaRPr lang="en-US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9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-10376" r="6055" b="-6315"/>
          <a:stretch/>
        </p:blipFill>
        <p:spPr>
          <a:xfrm>
            <a:off x="6176907" y="744884"/>
            <a:ext cx="2445152" cy="1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95800" y="282635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5147228" y="1572261"/>
            <a:ext cx="1029679" cy="1282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308071" y="3261688"/>
            <a:ext cx="868836" cy="13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5077845" y="3561386"/>
            <a:ext cx="1099062" cy="1689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178564" y="3193875"/>
            <a:ext cx="317236" cy="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EEDBDF9B-892C-9E87-B437-2B74CC64C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r="5585"/>
          <a:stretch/>
        </p:blipFill>
        <p:spPr>
          <a:xfrm>
            <a:off x="685800" y="990337"/>
            <a:ext cx="1708864" cy="1082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 b="6798"/>
          <a:stretch/>
        </p:blipFill>
        <p:spPr>
          <a:xfrm>
            <a:off x="2469700" y="1001377"/>
            <a:ext cx="1708864" cy="1107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5629854" y="207570"/>
            <a:ext cx="2320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Móng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đơn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6" b="12476"/>
          <a:stretch/>
        </p:blipFill>
        <p:spPr bwMode="auto">
          <a:xfrm>
            <a:off x="6176907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" b="9853"/>
          <a:stretch/>
        </p:blipFill>
        <p:spPr>
          <a:xfrm>
            <a:off x="6176907" y="4388187"/>
            <a:ext cx="2434804" cy="1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F0387-BB97-A2CA-6790-E039D6B4634B}"/>
              </a:ext>
            </a:extLst>
          </p:cNvPr>
          <p:cNvSpPr txBox="1"/>
          <p:nvPr/>
        </p:nvSpPr>
        <p:spPr>
          <a:xfrm>
            <a:off x="3723709" y="96118"/>
            <a:ext cx="166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MÓNG CỌC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ED41-7F59-FE69-A1D2-DBE126DEE5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685800" y="2178569"/>
            <a:ext cx="3500364" cy="1960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663AE6-7195-AE7A-1B48-45E31C1F4C5E}"/>
              </a:ext>
            </a:extLst>
          </p:cNvPr>
          <p:cNvSpPr txBox="1"/>
          <p:nvPr/>
        </p:nvSpPr>
        <p:spPr>
          <a:xfrm>
            <a:off x="539144" y="4493902"/>
            <a:ext cx="56256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Kích thước của toàn bản móng phổ thông là 900 x 350 (mm)</a:t>
            </a:r>
            <a:endParaRPr lang="en-US" sz="1100" dirty="0"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Kích thước của dầm móng phổ thông là: 300 x 500 (mm)</a:t>
            </a:r>
            <a:endParaRPr lang="en-US" sz="1100" dirty="0">
              <a:latin typeface="+mj-lt"/>
            </a:endParaRPr>
          </a:p>
          <a:p>
            <a:r>
              <a:rPr lang="en-US" sz="1100" dirty="0">
                <a:latin typeface="+mj-lt"/>
              </a:rPr>
              <a:t>-    </a:t>
            </a:r>
            <a:r>
              <a:rPr lang="en-US" sz="1100" dirty="0" err="1">
                <a:latin typeface="+mj-lt"/>
                <a:cs typeface="Arial" pitchFamily="34" charset="0"/>
              </a:rPr>
              <a:t>Thép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của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bản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móng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mức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phổ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thông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là</a:t>
            </a:r>
            <a:r>
              <a:rPr lang="en-US" sz="1100" dirty="0">
                <a:latin typeface="+mj-lt"/>
                <a:cs typeface="Arial" pitchFamily="34" charset="0"/>
              </a:rPr>
              <a:t>: </a:t>
            </a:r>
            <a:r>
              <a:rPr lang="el-GR" sz="1100" dirty="0">
                <a:latin typeface="+mj-lt"/>
                <a:cs typeface="Arial" pitchFamily="34" charset="0"/>
              </a:rPr>
              <a:t>Φ12</a:t>
            </a:r>
            <a:r>
              <a:rPr lang="en-US" sz="1100" dirty="0">
                <a:latin typeface="+mj-lt"/>
                <a:cs typeface="Arial" pitchFamily="34" charset="0"/>
              </a:rPr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Thép của dầm móng mức phổ thông là: </a:t>
            </a:r>
            <a:r>
              <a:rPr lang="en-US" sz="1100" dirty="0" err="1">
                <a:latin typeface="+mj-lt"/>
              </a:rPr>
              <a:t>Thép</a:t>
            </a:r>
            <a:r>
              <a:rPr lang="en-US" sz="1100" dirty="0">
                <a:latin typeface="+mj-lt"/>
              </a:rPr>
              <a:t> </a:t>
            </a:r>
            <a:r>
              <a:rPr lang="vi-VN" sz="1100" dirty="0">
                <a:latin typeface="+mj-lt"/>
              </a:rPr>
              <a:t>dọc 6</a:t>
            </a:r>
            <a:r>
              <a:rPr lang="el-GR" sz="1100" dirty="0">
                <a:latin typeface="+mj-lt"/>
              </a:rPr>
              <a:t>Φ(18)</a:t>
            </a:r>
            <a:r>
              <a:rPr lang="en-US" sz="1100" dirty="0">
                <a:latin typeface="+mj-lt"/>
              </a:rPr>
              <a:t>, t</a:t>
            </a:r>
            <a:r>
              <a:rPr lang="vi-VN" sz="1100" dirty="0">
                <a:latin typeface="+mj-lt"/>
              </a:rPr>
              <a:t>hé</a:t>
            </a:r>
            <a:r>
              <a:rPr lang="en-US" sz="1100" dirty="0">
                <a:latin typeface="+mj-lt"/>
              </a:rPr>
              <a:t>p</a:t>
            </a:r>
            <a:r>
              <a:rPr lang="vi-VN" sz="1100" dirty="0">
                <a:latin typeface="+mj-lt"/>
              </a:rPr>
              <a:t>  đai </a:t>
            </a:r>
            <a:r>
              <a:rPr lang="el-GR" sz="1100" dirty="0">
                <a:latin typeface="+mj-lt"/>
              </a:rPr>
              <a:t>Φ8</a:t>
            </a:r>
            <a:r>
              <a:rPr lang="vi-VN" sz="1100" dirty="0">
                <a:latin typeface="+mj-lt"/>
              </a:rPr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Bê tông móng sử dụng bê tông mac #250</a:t>
            </a:r>
          </a:p>
          <a:p>
            <a:pPr marL="171450" indent="-171450">
              <a:buFontTx/>
              <a:buChar char="-"/>
            </a:pPr>
            <a:r>
              <a:rPr lang="vi-VN" sz="1100" i="0" dirty="0">
                <a:effectLst/>
                <a:latin typeface="+mj-lt"/>
              </a:rPr>
              <a:t>Sắt cột móng </a:t>
            </a:r>
            <a:r>
              <a:rPr lang="el-GR" sz="1100" i="0" dirty="0">
                <a:effectLst/>
                <a:latin typeface="+mj-lt"/>
              </a:rPr>
              <a:t>Φ</a:t>
            </a:r>
            <a:r>
              <a:rPr lang="vi-VN" sz="1100" i="0" dirty="0">
                <a:effectLst/>
                <a:latin typeface="+mj-lt"/>
              </a:rPr>
              <a:t> </a:t>
            </a:r>
            <a:r>
              <a:rPr lang="en-US" sz="1100" dirty="0">
                <a:latin typeface="+mj-lt"/>
              </a:rPr>
              <a:t>16 – 18</a:t>
            </a:r>
          </a:p>
          <a:p>
            <a:pPr marL="171450" indent="-171450">
              <a:buFontTx/>
              <a:buChar char="-"/>
            </a:pPr>
            <a:r>
              <a:rPr lang="en-US" sz="1100" dirty="0" err="1">
                <a:latin typeface="+mj-lt"/>
              </a:rPr>
              <a:t>Móng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được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tính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từ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đầu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đài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móng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chưa</a:t>
            </a:r>
            <a:r>
              <a:rPr lang="en-US" sz="1100" dirty="0">
                <a:latin typeface="+mj-lt"/>
              </a:rPr>
              <a:t> bao </a:t>
            </a:r>
            <a:r>
              <a:rPr lang="en-US" sz="1100" dirty="0" err="1">
                <a:latin typeface="+mj-lt"/>
              </a:rPr>
              <a:t>gồm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kinh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phí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bê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tông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và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nhân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công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ép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endParaRPr lang="en-US" sz="1100" dirty="0"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Lưu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 ý: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Phần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cọc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bê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tông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chưa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tính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vào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trong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đơn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giá</a:t>
            </a:r>
            <a:endParaRPr lang="vi-VN" sz="1100" i="0" dirty="0">
              <a:solidFill>
                <a:srgbClr val="3475CD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627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4883"/>
          <a:stretch/>
        </p:blipFill>
        <p:spPr>
          <a:xfrm>
            <a:off x="6052934" y="744884"/>
            <a:ext cx="2445152" cy="1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95800" y="281421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5147228" y="1572261"/>
            <a:ext cx="905706" cy="126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308071" y="3249548"/>
            <a:ext cx="744863" cy="14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5077845" y="3549246"/>
            <a:ext cx="975089" cy="1701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178564" y="3181735"/>
            <a:ext cx="317236" cy="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b="2785"/>
          <a:stretch/>
        </p:blipFill>
        <p:spPr>
          <a:xfrm>
            <a:off x="2511784" y="88884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/>
        </p:blipFill>
        <p:spPr bwMode="auto">
          <a:xfrm>
            <a:off x="6052934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" b="2770"/>
          <a:stretch/>
        </p:blipFill>
        <p:spPr>
          <a:xfrm>
            <a:off x="6052934" y="4388187"/>
            <a:ext cx="2434804" cy="1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F0387-BB97-A2CA-6790-E039D6B4634B}"/>
              </a:ext>
            </a:extLst>
          </p:cNvPr>
          <p:cNvSpPr txBox="1"/>
          <p:nvPr/>
        </p:nvSpPr>
        <p:spPr>
          <a:xfrm>
            <a:off x="2438400" y="9611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CHI TIẾT CỘT – DẦM - SÀN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ED41-7F59-FE69-A1D2-DBE126DEE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b="12702"/>
          <a:stretch/>
        </p:blipFill>
        <p:spPr>
          <a:xfrm>
            <a:off x="685800" y="2166429"/>
            <a:ext cx="3500364" cy="1960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663AE6-7195-AE7A-1B48-45E31C1F4C5E}"/>
              </a:ext>
            </a:extLst>
          </p:cNvPr>
          <p:cNvSpPr txBox="1"/>
          <p:nvPr/>
        </p:nvSpPr>
        <p:spPr>
          <a:xfrm>
            <a:off x="76200" y="4580189"/>
            <a:ext cx="562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vi-VN" sz="110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BF7CF-2C42-4EC9-545C-9DB91ACF8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8"/>
          <a:stretch/>
        </p:blipFill>
        <p:spPr bwMode="auto">
          <a:xfrm>
            <a:off x="635413" y="89402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7A0C7-C63A-5D54-D278-4E90D1AD33F8}"/>
              </a:ext>
            </a:extLst>
          </p:cNvPr>
          <p:cNvSpPr txBox="1"/>
          <p:nvPr/>
        </p:nvSpPr>
        <p:spPr>
          <a:xfrm>
            <a:off x="539144" y="4463138"/>
            <a:ext cx="901658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1-3: Ø16-Ø18,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</a:t>
            </a:r>
            <a:r>
              <a:rPr lang="vi-V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 tông móng sử dụng bê tông mac #250</a:t>
            </a:r>
            <a:endParaRPr lang="en-US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 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Ø10 A200 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25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A058269-2E33-EF83-B30A-E9A3C7A9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"/>
          <a:stretch/>
        </p:blipFill>
        <p:spPr>
          <a:xfrm>
            <a:off x="152400" y="990600"/>
            <a:ext cx="2590800" cy="186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ED5112-1C7C-DA38-6E3E-790A1DE4D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4" y="1004012"/>
            <a:ext cx="2729345" cy="182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4A9240-F44C-85EA-EB80-AA9190C27E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667" r="3222" b="20000"/>
          <a:stretch/>
        </p:blipFill>
        <p:spPr>
          <a:xfrm>
            <a:off x="6230898" y="1017424"/>
            <a:ext cx="2641708" cy="18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BB05EBA-45D1-B6D5-F359-CB82A5178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2590800" cy="1941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49931AD-7C4B-D093-5F42-E7806DF86D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/>
          <a:stretch/>
        </p:blipFill>
        <p:spPr>
          <a:xfrm>
            <a:off x="3138055" y="3678382"/>
            <a:ext cx="2729345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11FF75-C299-A5A2-0BA8-0BD34B7175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/>
          <a:stretch/>
        </p:blipFill>
        <p:spPr>
          <a:xfrm>
            <a:off x="6230897" y="3678382"/>
            <a:ext cx="2641708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" name="object 20">
            <a:extLst>
              <a:ext uri="{FF2B5EF4-FFF2-40B4-BE49-F238E27FC236}">
                <a16:creationId xmlns:a16="http://schemas.microsoft.com/office/drawing/2014/main" id="{2CBC884E-9244-5A67-E6E8-3C7F1A198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996497"/>
            <a:ext cx="1828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u="none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</a:t>
            </a:r>
            <a:r>
              <a:rPr sz="1400" b="0" u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Tông </a:t>
            </a:r>
            <a:r>
              <a:rPr sz="1400" b="0" u="none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sz="1400" b="0" u="none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7DD2C32E-5700-4E12-F031-15FF9C8A0ABD}"/>
              </a:ext>
            </a:extLst>
          </p:cNvPr>
          <p:cNvSpPr txBox="1"/>
          <p:nvPr/>
        </p:nvSpPr>
        <p:spPr>
          <a:xfrm>
            <a:off x="3339672" y="2951350"/>
            <a:ext cx="229475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PCB 30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21">
            <a:extLst>
              <a:ext uri="{FF2B5EF4-FFF2-40B4-BE49-F238E27FC236}">
                <a16:creationId xmlns:a16="http://schemas.microsoft.com/office/drawing/2014/main" id="{BB53FC24-DD16-74ED-AB16-DE164359852C}"/>
              </a:ext>
            </a:extLst>
          </p:cNvPr>
          <p:cNvSpPr txBox="1"/>
          <p:nvPr/>
        </p:nvSpPr>
        <p:spPr>
          <a:xfrm>
            <a:off x="6934200" y="2996497"/>
            <a:ext cx="1295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843AAE1B-C961-9E80-742B-DC7AEF721972}"/>
              </a:ext>
            </a:extLst>
          </p:cNvPr>
          <p:cNvSpPr txBox="1"/>
          <p:nvPr/>
        </p:nvSpPr>
        <p:spPr>
          <a:xfrm>
            <a:off x="838200" y="5753266"/>
            <a:ext cx="13729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trát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38">
            <a:extLst>
              <a:ext uri="{FF2B5EF4-FFF2-40B4-BE49-F238E27FC236}">
                <a16:creationId xmlns:a16="http://schemas.microsoft.com/office/drawing/2014/main" id="{B457D188-51CC-97D5-875C-52BF357B6C2E}"/>
              </a:ext>
            </a:extLst>
          </p:cNvPr>
          <p:cNvSpPr txBox="1"/>
          <p:nvPr/>
        </p:nvSpPr>
        <p:spPr>
          <a:xfrm>
            <a:off x="4038600" y="5739854"/>
            <a:ext cx="1066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1x2 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2x3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39">
            <a:extLst>
              <a:ext uri="{FF2B5EF4-FFF2-40B4-BE49-F238E27FC236}">
                <a16:creationId xmlns:a16="http://schemas.microsoft.com/office/drawing/2014/main" id="{9E61B1DA-2C3A-6D7D-4B6C-DEDA41664C92}"/>
              </a:ext>
            </a:extLst>
          </p:cNvPr>
          <p:cNvSpPr txBox="1"/>
          <p:nvPr/>
        </p:nvSpPr>
        <p:spPr>
          <a:xfrm>
            <a:off x="6477000" y="5726442"/>
            <a:ext cx="22098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Sắt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70E7FA-8B22-1E2D-ADDF-B849E19F05FA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LIỆU THI CÔNG</a:t>
            </a:r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6611ADE1-ADBA-DAB9-251A-232698161438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584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4"/>
          <p:cNvSpPr txBox="1">
            <a:spLocks/>
          </p:cNvSpPr>
          <p:nvPr/>
        </p:nvSpPr>
        <p:spPr>
          <a:xfrm>
            <a:off x="685800" y="3274948"/>
            <a:ext cx="18161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1400" b="0" u="none" kern="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b="0" u="none" kern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1400" b="0" u="none" kern="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1400" b="0" u="none" kern="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1x </a:t>
            </a:r>
            <a:r>
              <a:rPr lang="en-US" sz="1400" b="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b="0" u="none" kern="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20"/>
          <p:cNvSpPr txBox="1"/>
          <p:nvPr/>
        </p:nvSpPr>
        <p:spPr>
          <a:xfrm>
            <a:off x="6740140" y="3224423"/>
            <a:ext cx="18161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1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28"/>
          <p:cNvSpPr txBox="1"/>
          <p:nvPr/>
        </p:nvSpPr>
        <p:spPr>
          <a:xfrm>
            <a:off x="3661535" y="3228780"/>
            <a:ext cx="19189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33"/>
          <p:cNvSpPr txBox="1"/>
          <p:nvPr/>
        </p:nvSpPr>
        <p:spPr>
          <a:xfrm>
            <a:off x="825501" y="6027633"/>
            <a:ext cx="1676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Ổ,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/>
          <a:stretch/>
        </p:blipFill>
        <p:spPr>
          <a:xfrm>
            <a:off x="6363651" y="1160941"/>
            <a:ext cx="2522526" cy="179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59" y="1152365"/>
            <a:ext cx="2756724" cy="186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9" y="1084565"/>
            <a:ext cx="2691452" cy="1934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D42A56-D687-F9E2-1474-E032B03AA6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7749" r="10875" b="5798"/>
          <a:stretch/>
        </p:blipFill>
        <p:spPr>
          <a:xfrm>
            <a:off x="179626" y="4089893"/>
            <a:ext cx="2739815" cy="1770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AA54DF-E688-1B4D-DA05-458678779FE2}"/>
              </a:ext>
            </a:extLst>
          </p:cNvPr>
          <p:cNvSpPr txBox="1"/>
          <p:nvPr/>
        </p:nvSpPr>
        <p:spPr>
          <a:xfrm>
            <a:off x="4038600" y="99291"/>
            <a:ext cx="19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ĐIỆN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E697C7EE-F35C-3DE0-158B-DB7E1371EE9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38">
            <a:extLst>
              <a:ext uri="{FF2B5EF4-FFF2-40B4-BE49-F238E27FC236}">
                <a16:creationId xmlns:a16="http://schemas.microsoft.com/office/drawing/2014/main" id="{F06BC782-C870-58C8-FC12-89724337DB29}"/>
              </a:ext>
            </a:extLst>
          </p:cNvPr>
          <p:cNvSpPr txBox="1"/>
          <p:nvPr/>
        </p:nvSpPr>
        <p:spPr>
          <a:xfrm>
            <a:off x="3429000" y="6039603"/>
            <a:ext cx="2362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Downlight 7W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97B752-9ACF-2502-6C33-E8A25CC619B0}"/>
              </a:ext>
            </a:extLst>
          </p:cNvPr>
          <p:cNvSpPr/>
          <p:nvPr/>
        </p:nvSpPr>
        <p:spPr>
          <a:xfrm>
            <a:off x="6656983" y="6000164"/>
            <a:ext cx="1816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7ACC2-81F4-2681-20DF-77B3CCA23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4259"/>
          <a:stretch/>
        </p:blipFill>
        <p:spPr>
          <a:xfrm>
            <a:off x="6371576" y="4079233"/>
            <a:ext cx="2514600" cy="1781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4C863A-E25D-818D-24B2-7FE2CF1359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9106" r="31407" b="16247"/>
          <a:stretch/>
        </p:blipFill>
        <p:spPr>
          <a:xfrm>
            <a:off x="3242659" y="4038763"/>
            <a:ext cx="2756724" cy="186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34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14"/>
          <p:cNvSpPr txBox="1"/>
          <p:nvPr/>
        </p:nvSpPr>
        <p:spPr>
          <a:xfrm>
            <a:off x="854471" y="3154624"/>
            <a:ext cx="1509323" cy="23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16"/>
          <p:cNvSpPr txBox="1">
            <a:spLocks/>
          </p:cNvSpPr>
          <p:nvPr/>
        </p:nvSpPr>
        <p:spPr>
          <a:xfrm>
            <a:off x="6502909" y="3123081"/>
            <a:ext cx="234250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</a:t>
            </a:r>
            <a:r>
              <a:rPr lang="vi-VN" sz="1200" b="0" u="none" kern="0" dirty="0">
                <a:latin typeface="+mj-lt"/>
              </a:rPr>
              <a:t>Bồn nước Inox Việt Mỹ 1000L</a:t>
            </a:r>
            <a:endParaRPr lang="en-US" sz="1200" b="0" u="none" kern="0" dirty="0">
              <a:latin typeface="+mj-lt"/>
            </a:endParaRPr>
          </a:p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- 2.900.000 đ</a:t>
            </a:r>
            <a:endParaRPr lang="vi-VN" sz="1200" b="0" kern="0" dirty="0">
              <a:latin typeface="+mj-lt"/>
            </a:endParaRPr>
          </a:p>
        </p:txBody>
      </p:sp>
      <p:sp>
        <p:nvSpPr>
          <p:cNvPr id="58" name="object 17"/>
          <p:cNvSpPr txBox="1"/>
          <p:nvPr/>
        </p:nvSpPr>
        <p:spPr>
          <a:xfrm>
            <a:off x="3818821" y="3187880"/>
            <a:ext cx="18810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PVC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18"/>
          <p:cNvSpPr txBox="1"/>
          <p:nvPr/>
        </p:nvSpPr>
        <p:spPr>
          <a:xfrm>
            <a:off x="1466484" y="6061991"/>
            <a:ext cx="304089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2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sz="12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ROLLSTAR JET-100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- 1.200.000 đ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0" name="object 19"/>
          <p:cNvSpPr txBox="1"/>
          <p:nvPr/>
        </p:nvSpPr>
        <p:spPr>
          <a:xfrm>
            <a:off x="5143997" y="6061991"/>
            <a:ext cx="327560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Casper 20L SH-20TH11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- 1.490.000đ/c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20"/>
          <p:cNvSpPr/>
          <p:nvPr/>
        </p:nvSpPr>
        <p:spPr>
          <a:xfrm>
            <a:off x="326313" y="1174750"/>
            <a:ext cx="2314575" cy="1765300"/>
          </a:xfrm>
          <a:custGeom>
            <a:avLst/>
            <a:gdLst/>
            <a:ahLst/>
            <a:cxnLst/>
            <a:rect l="l" t="t" r="r" b="b"/>
            <a:pathLst>
              <a:path w="2314575" h="1765300">
                <a:moveTo>
                  <a:pt x="322618" y="0"/>
                </a:moveTo>
                <a:lnTo>
                  <a:pt x="2314143" y="0"/>
                </a:lnTo>
                <a:lnTo>
                  <a:pt x="2314143" y="1442720"/>
                </a:lnTo>
                <a:lnTo>
                  <a:pt x="2307793" y="1506727"/>
                </a:lnTo>
                <a:lnTo>
                  <a:pt x="2288616" y="1568323"/>
                </a:lnTo>
                <a:lnTo>
                  <a:pt x="2259152" y="1622805"/>
                </a:lnTo>
                <a:lnTo>
                  <a:pt x="2219528" y="1670685"/>
                </a:lnTo>
                <a:lnTo>
                  <a:pt x="2171649" y="1710182"/>
                </a:lnTo>
                <a:lnTo>
                  <a:pt x="2117166" y="1739773"/>
                </a:lnTo>
                <a:lnTo>
                  <a:pt x="2055571" y="1758950"/>
                </a:lnTo>
                <a:lnTo>
                  <a:pt x="1991563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65" y="290829"/>
                </a:lnTo>
                <a:lnTo>
                  <a:pt x="14668" y="227711"/>
                </a:lnTo>
                <a:lnTo>
                  <a:pt x="55168" y="142748"/>
                </a:lnTo>
                <a:lnTo>
                  <a:pt x="95046" y="94996"/>
                </a:lnTo>
                <a:lnTo>
                  <a:pt x="142722" y="55117"/>
                </a:lnTo>
                <a:lnTo>
                  <a:pt x="196926" y="25526"/>
                </a:lnTo>
                <a:lnTo>
                  <a:pt x="258546" y="6350"/>
                </a:lnTo>
                <a:lnTo>
                  <a:pt x="322618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1"/>
          <p:cNvSpPr/>
          <p:nvPr/>
        </p:nvSpPr>
        <p:spPr>
          <a:xfrm>
            <a:off x="3237483" y="1189227"/>
            <a:ext cx="2512695" cy="1774189"/>
          </a:xfrm>
          <a:custGeom>
            <a:avLst/>
            <a:gdLst/>
            <a:ahLst/>
            <a:cxnLst/>
            <a:rect l="l" t="t" r="r" b="b"/>
            <a:pathLst>
              <a:path w="2512695" h="1774189">
                <a:moveTo>
                  <a:pt x="324231" y="0"/>
                </a:moveTo>
                <a:lnTo>
                  <a:pt x="2512187" y="0"/>
                </a:lnTo>
                <a:lnTo>
                  <a:pt x="2512187" y="1449451"/>
                </a:lnTo>
                <a:lnTo>
                  <a:pt x="2505837" y="1513839"/>
                </a:lnTo>
                <a:lnTo>
                  <a:pt x="2486152" y="1576197"/>
                </a:lnTo>
                <a:lnTo>
                  <a:pt x="2456815" y="1630299"/>
                </a:lnTo>
                <a:lnTo>
                  <a:pt x="2417191" y="1678686"/>
                </a:lnTo>
                <a:lnTo>
                  <a:pt x="2369820" y="1717421"/>
                </a:lnTo>
                <a:lnTo>
                  <a:pt x="2313432" y="1748027"/>
                </a:lnTo>
                <a:lnTo>
                  <a:pt x="2252472" y="1767332"/>
                </a:lnTo>
                <a:lnTo>
                  <a:pt x="2188464" y="1773682"/>
                </a:lnTo>
                <a:lnTo>
                  <a:pt x="0" y="1773682"/>
                </a:lnTo>
                <a:lnTo>
                  <a:pt x="0" y="324231"/>
                </a:lnTo>
                <a:lnTo>
                  <a:pt x="1778" y="292608"/>
                </a:lnTo>
                <a:lnTo>
                  <a:pt x="14731" y="228346"/>
                </a:lnTo>
                <a:lnTo>
                  <a:pt x="38989" y="170561"/>
                </a:lnTo>
                <a:lnTo>
                  <a:pt x="94995" y="94996"/>
                </a:lnTo>
                <a:lnTo>
                  <a:pt x="142494" y="56134"/>
                </a:lnTo>
                <a:lnTo>
                  <a:pt x="198628" y="25654"/>
                </a:lnTo>
                <a:lnTo>
                  <a:pt x="259842" y="6350"/>
                </a:lnTo>
                <a:lnTo>
                  <a:pt x="324231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9"/>
          <p:cNvSpPr/>
          <p:nvPr/>
        </p:nvSpPr>
        <p:spPr>
          <a:xfrm>
            <a:off x="6356350" y="1174750"/>
            <a:ext cx="2422525" cy="1765300"/>
          </a:xfrm>
          <a:custGeom>
            <a:avLst/>
            <a:gdLst/>
            <a:ahLst/>
            <a:cxnLst/>
            <a:rect l="l" t="t" r="r" b="b"/>
            <a:pathLst>
              <a:path w="2422525" h="1765300">
                <a:moveTo>
                  <a:pt x="322579" y="0"/>
                </a:moveTo>
                <a:lnTo>
                  <a:pt x="2422525" y="0"/>
                </a:lnTo>
                <a:lnTo>
                  <a:pt x="2422525" y="1442720"/>
                </a:lnTo>
                <a:lnTo>
                  <a:pt x="2416175" y="1506727"/>
                </a:lnTo>
                <a:lnTo>
                  <a:pt x="2396998" y="1568323"/>
                </a:lnTo>
                <a:lnTo>
                  <a:pt x="2367406" y="1622805"/>
                </a:lnTo>
                <a:lnTo>
                  <a:pt x="2327909" y="1670685"/>
                </a:lnTo>
                <a:lnTo>
                  <a:pt x="2280030" y="1710182"/>
                </a:lnTo>
                <a:lnTo>
                  <a:pt x="2225548" y="1739773"/>
                </a:lnTo>
                <a:lnTo>
                  <a:pt x="2163953" y="1758950"/>
                </a:lnTo>
                <a:lnTo>
                  <a:pt x="2099945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77" y="290829"/>
                </a:lnTo>
                <a:lnTo>
                  <a:pt x="14732" y="227711"/>
                </a:lnTo>
                <a:lnTo>
                  <a:pt x="55117" y="142748"/>
                </a:lnTo>
                <a:lnTo>
                  <a:pt x="94996" y="94996"/>
                </a:lnTo>
                <a:lnTo>
                  <a:pt x="142748" y="55117"/>
                </a:lnTo>
                <a:lnTo>
                  <a:pt x="196976" y="25526"/>
                </a:lnTo>
                <a:lnTo>
                  <a:pt x="258572" y="6350"/>
                </a:lnTo>
                <a:lnTo>
                  <a:pt x="322579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Picture 2" descr="https://hc.com.vn/i/ecommerce/media/GD.001686_FEATURE_51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3630"/>
            <a:ext cx="3505200" cy="228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/>
          <a:stretch/>
        </p:blipFill>
        <p:spPr>
          <a:xfrm>
            <a:off x="3316290" y="1240982"/>
            <a:ext cx="2626608" cy="177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8" y="1238309"/>
            <a:ext cx="2626608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C80B56-749D-15D6-B00A-A66323B60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16057"/>
          <a:stretch/>
        </p:blipFill>
        <p:spPr>
          <a:xfrm>
            <a:off x="6391913" y="1254184"/>
            <a:ext cx="2564503" cy="176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967BB0-6B24-3ECA-9A43-F8ED3998C3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9600" r="347" b="10020"/>
          <a:stretch/>
        </p:blipFill>
        <p:spPr>
          <a:xfrm>
            <a:off x="1194390" y="3693631"/>
            <a:ext cx="3359060" cy="224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7577E5-422F-DE4E-2F6C-6962B81F5041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NƯỚC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72B1F1-49D6-E7D0-F381-40D463C5323A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424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066800" y="3143957"/>
            <a:ext cx="22266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- 2.500.000đ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35547" y="3032377"/>
            <a:ext cx="2927146" cy="466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Lavabo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tường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1.50</a:t>
            </a:r>
            <a:r>
              <a:rPr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0.000đ</a:t>
            </a:r>
            <a:endParaRPr lang="en-US" sz="1400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960" marR="5080" indent="-175260">
              <a:spcBef>
                <a:spcPts val="100"/>
              </a:spcBef>
            </a:pP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600.000đ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6800" y="6091511"/>
            <a:ext cx="17354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Caesar </a:t>
            </a: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00.00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50787" y="6031023"/>
            <a:ext cx="2130164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Inox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9" b="10780"/>
          <a:stretch/>
        </p:blipFill>
        <p:spPr>
          <a:xfrm>
            <a:off x="838200" y="838203"/>
            <a:ext cx="3200400" cy="2145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11215"/>
          <a:stretch/>
        </p:blipFill>
        <p:spPr>
          <a:xfrm>
            <a:off x="887817" y="3653111"/>
            <a:ext cx="3150783" cy="2307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587668"/>
            <a:ext cx="3272259" cy="2372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5"/>
          <a:stretch/>
        </p:blipFill>
        <p:spPr>
          <a:xfrm>
            <a:off x="5029200" y="838200"/>
            <a:ext cx="3200400" cy="2145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3AE674-E25E-7FA2-699E-E03F67400AE8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THIẾT BỊ VỆ SINH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11E911-89E0-C947-AF7F-091983051B0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2592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8107</TotalTime>
  <Words>841</Words>
  <Application>Microsoft Office PowerPoint</Application>
  <PresentationFormat>On-screen Show (4:3)</PresentationFormat>
  <Paragraphs>135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Carlito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Bê Tông Tươi  Mac 250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Những hạng mục KHÔNG CÓ trong hợp đồng báo giá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ty TNHH Vinaduy</dc:title>
  <dc:creator>admin</dc:creator>
  <cp:lastModifiedBy>duchinh1990@hps.edu.vn</cp:lastModifiedBy>
  <cp:revision>162</cp:revision>
  <dcterms:created xsi:type="dcterms:W3CDTF">2021-02-08T07:23:39Z</dcterms:created>
  <dcterms:modified xsi:type="dcterms:W3CDTF">2023-01-12T05:49:15Z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2021-02-08T00:00:00Z</vt:filetime>
  </property>
</Properties>
</file>