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5CD"/>
    <a:srgbClr val="F851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2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CD90A-5174-4CCF-AEA1-ED5BA3C0C5F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943B-49F2-48B9-81BC-1DEB04BF4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FE5C-8432-4870-8369-348368E6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AB08C-C3B5-4449-ABEF-31F4E66D8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B769-A7FC-4FA9-9C1D-F171858D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F6E50-E40B-4C24-B730-5519C5E4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C2A20-442A-459E-965C-D2A752A6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1478-B6E0-404D-BEDB-F1F33A42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4B604-7D59-488F-9B46-03A27B918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C7B8-86E4-45C3-9B38-7D2C8578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EFFAE-2C53-48EA-AA30-B329A3B9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A8FC-9C3A-483D-ADD5-BEB75182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7F510-87F5-4DF2-9B6B-96DEF40D2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33F52-45B9-4C21-A410-1E16D1611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F09A-3C12-4A29-9E84-7930ABEE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07A3-6F36-441C-B5D0-D4920181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C4F3B-E1F1-4D9B-9336-12B55C57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FD0D-DEF4-431A-B034-849ADD53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2C0C-3E50-4DD0-86A8-758A2B515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E7AA-84A4-4ABB-B184-4E3254D1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865-D463-4151-9397-5189D96D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5A983-739A-4852-BB7A-6039FBEF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64A-F9F0-4C94-9111-339C46C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5F8C4-63E0-4B5A-A93E-37474B07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BD14E-4675-4B67-AC08-3F9F884D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7EA91-49A2-47D5-930E-F0B75720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5955-944D-46AA-9B0C-EBD9F393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8984-8E6A-467F-BA04-BC82A7B0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4591-9CEE-43E2-83FF-1F0FE5E53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A76BA-E925-40DA-9B3E-7E12014A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BC086-3B96-4BCD-981A-AC34BA14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8859B-6F65-4EE3-8896-FD282A62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E586B-91F2-4B27-8549-961D2804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6010-9115-4FF3-B323-8DB90397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3ECFA-F2DB-4528-B8E9-F748F584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2F65D-F2C8-40EE-8064-4343D7AA4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75E9A-4879-4D18-B72E-3AA0C1E0C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C45EF-0217-4C27-80C8-365E3E687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2AF78-0880-4E70-9130-60D18241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4CC95-B6DF-4C2C-A8E4-78F6FA91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1842C-6134-48BD-AF02-792DD75F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556B-03A8-49E2-A09D-3EB9B768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62C15-231B-44C4-9129-E2CE0945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51C1D-3694-474F-B3F3-1B5CAAF2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94197-7A77-44EA-B966-E2D861EE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657B7-9F20-4BD7-B6FE-F706F5F5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B3123-2053-4260-8F95-1A939F7C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3AE31-86C0-4DCC-A6BC-6DB72A86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8364-57A9-44AC-86ED-32F2666C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C74B-9832-4E98-B69A-1944169A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F13C4-CCC6-430D-A601-C751C9DAD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3602-57F3-40A5-899C-AD4E9E26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C5D98-3003-4ED2-8E71-052CE092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6B2DD-2331-48BE-BF1A-E34CEB3C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7A1A-C0D3-441A-ABBD-DCD2E5E1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9D26F-56EB-49DF-991B-7D38C7FF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9EA05-C77C-4081-9B10-728B61F20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8E0D4-2320-436A-B0D1-C54C8CF9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D57B0-D8FA-4E44-955B-2EF4EE21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A2462-2568-4380-9AC0-A0E05BA4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FEDF2-95E4-4CD2-BEC3-A8271542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9ECB-41C4-496D-823F-0D8FBBB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3882-E952-497E-91BE-007694E3E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A8D4-E031-4E19-AD03-70D7B4A4ED9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2A153-7211-4CEA-8E90-63294EE4B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AA4A-6998-4F6C-A95D-7D3C5A36F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6659-8DF1-483C-94C2-A2A3A9DE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1AF6C2-BAC4-4BB2-BEC3-9E2FEA2CD958}"/>
              </a:ext>
            </a:extLst>
          </p:cNvPr>
          <p:cNvSpPr/>
          <p:nvPr/>
        </p:nvSpPr>
        <p:spPr>
          <a:xfrm>
            <a:off x="229848" y="254832"/>
            <a:ext cx="11732303" cy="4009869"/>
          </a:xfrm>
          <a:prstGeom prst="rect">
            <a:avLst/>
          </a:prstGeom>
          <a:solidFill>
            <a:srgbClr val="F8512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F7A9F-1123-456E-923F-3726022DFE54}"/>
              </a:ext>
            </a:extLst>
          </p:cNvPr>
          <p:cNvSpPr/>
          <p:nvPr/>
        </p:nvSpPr>
        <p:spPr>
          <a:xfrm>
            <a:off x="354768" y="368703"/>
            <a:ext cx="11457484" cy="3783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666-F9EB-4BFD-BBBC-2D15E12A5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8" y="955689"/>
            <a:ext cx="4521415" cy="15170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5756B1-609D-400E-A865-085E2466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6930"/>
          <a:stretch/>
        </p:blipFill>
        <p:spPr bwMode="auto">
          <a:xfrm>
            <a:off x="6787275" y="464695"/>
            <a:ext cx="4900058" cy="352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98613A-0136-47E3-A059-E71924529278}"/>
              </a:ext>
            </a:extLst>
          </p:cNvPr>
          <p:cNvSpPr txBox="1"/>
          <p:nvPr/>
        </p:nvSpPr>
        <p:spPr>
          <a:xfrm>
            <a:off x="435173" y="571971"/>
            <a:ext cx="246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accent1"/>
                </a:solidFill>
              </a:rPr>
              <a:t>ĐƠN VỊ THI CÔNG</a:t>
            </a:r>
            <a:r>
              <a:rPr lang="en-GB" sz="1200" dirty="0">
                <a:solidFill>
                  <a:schemeClr val="accent1"/>
                </a:solidFill>
              </a:rPr>
              <a:t>: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717D7-F30E-48E5-A3FA-9287434D33D3}"/>
              </a:ext>
            </a:extLst>
          </p:cNvPr>
          <p:cNvSpPr txBox="1"/>
          <p:nvPr/>
        </p:nvSpPr>
        <p:spPr>
          <a:xfrm>
            <a:off x="2082172" y="2343626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Công trình nhà ở 1 tầng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6FF78-7FD4-4EA5-9548-7126EE5B81D5}"/>
              </a:ext>
            </a:extLst>
          </p:cNvPr>
          <p:cNvSpPr txBox="1"/>
          <p:nvPr/>
        </p:nvSpPr>
        <p:spPr>
          <a:xfrm>
            <a:off x="988418" y="2657427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Anh </a:t>
            </a:r>
            <a:r>
              <a:rPr lang="en-US" b="1" dirty="0" err="1">
                <a:solidFill>
                  <a:srgbClr val="333333"/>
                </a:solidFill>
                <a:latin typeface="Roboto" panose="02000000000000000000" pitchFamily="2" charset="0"/>
              </a:rPr>
              <a:t>Ngọc</a:t>
            </a:r>
            <a:r>
              <a:rPr lang="vi-VN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Trung Hoà, Vũ Chính, Thái Bình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C9438-672E-40E4-B6CC-EB2EE88D8B80}"/>
              </a:ext>
            </a:extLst>
          </p:cNvPr>
          <p:cNvSpPr/>
          <p:nvPr/>
        </p:nvSpPr>
        <p:spPr>
          <a:xfrm>
            <a:off x="622093" y="3026759"/>
            <a:ext cx="6048531" cy="1034781"/>
          </a:xfrm>
          <a:prstGeom prst="round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Công ty TNHH Vinaduy</a:t>
            </a:r>
          </a:p>
          <a:p>
            <a:pPr algn="ctr"/>
            <a:r>
              <a:rPr lang="vi-VN" dirty="0"/>
              <a:t>Đc: 125 Hoàng Ngân – Cầu Giấy – Hà Nội</a:t>
            </a:r>
          </a:p>
          <a:p>
            <a:pPr algn="ctr"/>
            <a:r>
              <a:rPr lang="vi-VN" dirty="0">
                <a:solidFill>
                  <a:schemeClr val="bg1"/>
                </a:solidFill>
              </a:rPr>
              <a:t>wWw.XaydungVinaduy.com - 024 99999 868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594D9F-E1EB-4030-A7FB-80EBAC22648B}"/>
              </a:ext>
            </a:extLst>
          </p:cNvPr>
          <p:cNvSpPr txBox="1"/>
          <p:nvPr/>
        </p:nvSpPr>
        <p:spPr>
          <a:xfrm>
            <a:off x="354768" y="4734998"/>
            <a:ext cx="1173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Kích thước biển: </a:t>
            </a:r>
            <a:r>
              <a:rPr lang="en-GB" dirty="0"/>
              <a:t>1.000mm</a:t>
            </a:r>
            <a:r>
              <a:rPr lang="vi-VN" dirty="0"/>
              <a:t> x </a:t>
            </a:r>
            <a:r>
              <a:rPr lang="en-GB" dirty="0"/>
              <a:t>3.000mm</a:t>
            </a:r>
            <a:endParaRPr lang="vi-VN" dirty="0"/>
          </a:p>
          <a:p>
            <a:r>
              <a:rPr lang="vi-VN" dirty="0"/>
              <a:t>Chất liệu: in bạt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Hiflex</a:t>
            </a:r>
            <a:r>
              <a:rPr lang="vi-VN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bạt được nẹp vào khung sắt</a:t>
            </a:r>
            <a:r>
              <a:rPr lang="en-GB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2x2cm</a:t>
            </a:r>
            <a:endParaRPr lang="vi-VN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r>
              <a:rPr lang="vi-VN" b="0" i="0" dirty="0">
                <a:solidFill>
                  <a:srgbClr val="252525"/>
                </a:solidFill>
                <a:effectLst/>
                <a:latin typeface="Segoe UI" panose="020B0502040204020203" pitchFamily="34" charset="0"/>
              </a:rPr>
              <a:t>chiều cao từ mặt đất đến đáy biển tối thiểu 3m</a:t>
            </a:r>
            <a:endParaRPr lang="vi-VN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63A1D-9D34-428D-8710-47FBCE36DACC}"/>
              </a:ext>
            </a:extLst>
          </p:cNvPr>
          <p:cNvSpPr txBox="1"/>
          <p:nvPr/>
        </p:nvSpPr>
        <p:spPr>
          <a:xfrm>
            <a:off x="2232906" y="410391"/>
            <a:ext cx="430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XÂY NHÀ TRỌN GÓI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Đức Hinh</dc:creator>
  <cp:lastModifiedBy>Đức Hinh</cp:lastModifiedBy>
  <cp:revision>5</cp:revision>
  <dcterms:created xsi:type="dcterms:W3CDTF">2022-02-09T14:11:23Z</dcterms:created>
  <dcterms:modified xsi:type="dcterms:W3CDTF">2022-03-31T04:27:42Z</dcterms:modified>
</cp:coreProperties>
</file>